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7" r:id="rId2"/>
    <p:sldId id="258" r:id="rId3"/>
    <p:sldId id="259" r:id="rId4"/>
    <p:sldId id="307" r:id="rId5"/>
    <p:sldId id="308" r:id="rId6"/>
    <p:sldId id="261" r:id="rId7"/>
    <p:sldId id="268" r:id="rId8"/>
    <p:sldId id="270" r:id="rId9"/>
    <p:sldId id="271" r:id="rId10"/>
    <p:sldId id="306" r:id="rId11"/>
    <p:sldId id="309" r:id="rId12"/>
    <p:sldId id="272" r:id="rId13"/>
    <p:sldId id="287" r:id="rId14"/>
    <p:sldId id="288" r:id="rId15"/>
    <p:sldId id="289" r:id="rId16"/>
    <p:sldId id="290" r:id="rId17"/>
    <p:sldId id="291" r:id="rId18"/>
    <p:sldId id="292" r:id="rId19"/>
    <p:sldId id="293" r:id="rId20"/>
    <p:sldId id="294" r:id="rId21"/>
    <p:sldId id="295" r:id="rId22"/>
    <p:sldId id="296" r:id="rId23"/>
    <p:sldId id="297" r:id="rId24"/>
    <p:sldId id="298" r:id="rId25"/>
    <p:sldId id="299" r:id="rId26"/>
    <p:sldId id="317" r:id="rId27"/>
    <p:sldId id="312" r:id="rId28"/>
    <p:sldId id="310" r:id="rId29"/>
    <p:sldId id="311" r:id="rId30"/>
    <p:sldId id="313" r:id="rId31"/>
    <p:sldId id="315" r:id="rId32"/>
    <p:sldId id="316" r:id="rId33"/>
  </p:sldIdLst>
  <p:sldSz cx="9144000" cy="6858000" type="screen4x3"/>
  <p:notesSz cx="6797675" cy="985678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129" autoAdjust="0"/>
  </p:normalViewPr>
  <p:slideViewPr>
    <p:cSldViewPr>
      <p:cViewPr varScale="1">
        <p:scale>
          <a:sx n="101" d="100"/>
          <a:sy n="101" d="100"/>
        </p:scale>
        <p:origin x="-191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CDA9A6-B5FD-4F3B-8F8A-9DFC39E9ACC6}" type="datetimeFigureOut">
              <a:rPr kumimoji="1" lang="ja-JP" altLang="en-US" smtClean="0"/>
              <a:pPr/>
              <a:t>2016/7/28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35038" y="739775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681974"/>
            <a:ext cx="5438140" cy="443555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62238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362238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A8AF0A-AA8E-465F-BFAA-7C3837D2A0A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443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Quiz</a:t>
            </a:r>
            <a:r>
              <a:rPr kumimoji="1" lang="ja-JP" altLang="en-US" dirty="0" smtClean="0"/>
              <a:t> </a:t>
            </a:r>
            <a:r>
              <a:rPr lang="en-US" altLang="ja-JP" dirty="0" smtClean="0"/>
              <a:t>2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dirty="0" smtClean="0"/>
              <a:t>Which Kanji</a:t>
            </a:r>
            <a:r>
              <a:rPr kumimoji="1" lang="ja-JP" altLang="en-US" sz="1200" dirty="0" smtClean="0"/>
              <a:t> </a:t>
            </a:r>
            <a:r>
              <a:rPr kumimoji="1" lang="en-US" altLang="ja-JP" sz="1200" dirty="0" smtClean="0"/>
              <a:t>represents Japan?</a:t>
            </a:r>
            <a:endParaRPr kumimoji="1" lang="ja-JP" altLang="en-US" sz="1200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4000" dirty="0" smtClean="0"/>
              <a:t>Hint:</a:t>
            </a:r>
            <a:r>
              <a:rPr lang="ja-JP" altLang="en-US" sz="4000" dirty="0" smtClean="0"/>
              <a:t> </a:t>
            </a:r>
            <a:r>
              <a:rPr lang="en-US" altLang="ja-JP" sz="4000" dirty="0" smtClean="0"/>
              <a:t>Japan as “Rising Sun”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E5C5F-D0A6-4568-A3DB-E2A6A984702B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02585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As you see, Tokyo and Kyoto occupy the same Kanji.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E5C5F-D0A6-4568-A3DB-E2A6A984702B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2007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Does anyone know what “</a:t>
            </a:r>
            <a:r>
              <a:rPr kumimoji="1" lang="en-US" altLang="ja-JP" dirty="0" err="1" smtClean="0"/>
              <a:t>kyo”means</a:t>
            </a:r>
            <a:r>
              <a:rPr kumimoji="1" lang="en-US" altLang="ja-JP" dirty="0" smtClean="0"/>
              <a:t>? 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E5C5F-D0A6-4568-A3DB-E2A6A984702B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45113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Kyo</a:t>
            </a:r>
            <a:r>
              <a:rPr kumimoji="1" lang="en-US" altLang="ja-JP" dirty="0" smtClean="0"/>
              <a:t> is	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E5C5F-D0A6-4568-A3DB-E2A6A984702B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76592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Transformed from the figure of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E5C5F-D0A6-4568-A3DB-E2A6A984702B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56379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200" dirty="0" smtClean="0"/>
              <a:t>Entrance gate to the ancient Japanese</a:t>
            </a:r>
            <a:r>
              <a:rPr lang="ja-JP" altLang="en-US" sz="1200" dirty="0" smtClean="0"/>
              <a:t> </a:t>
            </a:r>
            <a:r>
              <a:rPr lang="en-GB" altLang="ja-JP" sz="1200" b="1" dirty="0" smtClean="0"/>
              <a:t>capital</a:t>
            </a:r>
            <a:r>
              <a:rPr lang="en-GB" altLang="ja-JP" sz="1200" dirty="0" smtClean="0"/>
              <a:t>.</a:t>
            </a:r>
            <a:endParaRPr kumimoji="1" lang="ja-JP" altLang="en-US" sz="1200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E5C5F-D0A6-4568-A3DB-E2A6A984702B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506226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Then </a:t>
            </a:r>
            <a:r>
              <a:rPr kumimoji="1" lang="en-US" altLang="ja-JP" dirty="0" err="1" smtClean="0"/>
              <a:t>Kyo</a:t>
            </a:r>
            <a:r>
              <a:rPr kumimoji="1" lang="en-US" altLang="ja-JP" dirty="0" smtClean="0"/>
              <a:t> means Capital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E5C5F-D0A6-4568-A3DB-E2A6A984702B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63592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smtClean="0"/>
              <a:t>Quiz</a:t>
            </a:r>
            <a:r>
              <a:rPr kumimoji="1" lang="ja-JP" altLang="en-US" dirty="0" smtClean="0"/>
              <a:t> </a:t>
            </a:r>
            <a:r>
              <a:rPr lang="en-US" altLang="ja-JP" dirty="0" smtClean="0"/>
              <a:t>3</a:t>
            </a:r>
            <a:endParaRPr kumimoji="1" lang="en-US" altLang="ja-JP" sz="120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dirty="0" smtClean="0"/>
              <a:t>What</a:t>
            </a:r>
            <a:r>
              <a:rPr kumimoji="1" lang="ja-JP" altLang="en-US" sz="1200" dirty="0" smtClean="0"/>
              <a:t> </a:t>
            </a:r>
            <a:r>
              <a:rPr kumimoji="1" lang="en-US" altLang="ja-JP" sz="1200" dirty="0" smtClean="0"/>
              <a:t>does “</a:t>
            </a:r>
            <a:r>
              <a:rPr kumimoji="1" lang="ja-JP" altLang="en-US" sz="1200" dirty="0" smtClean="0"/>
              <a:t>東</a:t>
            </a:r>
            <a:r>
              <a:rPr kumimoji="1" lang="en-US" altLang="ja-JP" sz="1200" dirty="0" smtClean="0"/>
              <a:t>”</a:t>
            </a:r>
            <a:r>
              <a:rPr kumimoji="1" lang="ja-JP" altLang="en-US" sz="1200" dirty="0" smtClean="0"/>
              <a:t> </a:t>
            </a:r>
            <a:r>
              <a:rPr kumimoji="1" lang="en-US" altLang="ja-JP" sz="1200" dirty="0" smtClean="0"/>
              <a:t>mean?</a:t>
            </a:r>
            <a:endParaRPr kumimoji="1" lang="ja-JP" altLang="en-US" sz="1200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E5C5F-D0A6-4568-A3DB-E2A6A984702B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912767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23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24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25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fld id="{4F97E2A4-548E-40C2-9E69-CFCE77C8BD53}" type="slidenum">
              <a:rPr lang="en-GB" altLang="ja-JP" sz="1200">
                <a:latin typeface="Arial" charset="0"/>
              </a:rPr>
              <a:pPr eaLnBrk="1" hangingPunct="1"/>
              <a:t>26</a:t>
            </a:fld>
            <a:endParaRPr lang="en-GB" altLang="ja-JP" sz="1200">
              <a:latin typeface="Arial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ja-JP" smtClean="0"/>
              <a:t>The current capital of Japan is Tokyo since 1869.</a:t>
            </a:r>
            <a:r>
              <a:rPr lang="ja-JP" altLang="en-GB" smtClean="0"/>
              <a:t>　</a:t>
            </a:r>
          </a:p>
          <a:p>
            <a:pPr eaLnBrk="1" hangingPunct="1"/>
            <a:r>
              <a:rPr lang="en-GB" altLang="ja-JP" smtClean="0"/>
              <a:t>The oldest remaining capital was Nara until 793.</a:t>
            </a:r>
            <a:r>
              <a:rPr lang="ja-JP" altLang="en-GB" smtClean="0"/>
              <a:t>　</a:t>
            </a:r>
            <a:r>
              <a:rPr lang="en-GB" altLang="ja-JP" smtClean="0"/>
              <a:t>Then the capital was moved to Kyoto in 794. </a:t>
            </a:r>
            <a:r>
              <a:rPr lang="ja-JP" altLang="en-GB" smtClean="0"/>
              <a:t>　</a:t>
            </a:r>
            <a:r>
              <a:rPr lang="en-GB" altLang="ja-JP" smtClean="0"/>
              <a:t>After the Meiji Restoration,</a:t>
            </a:r>
            <a:r>
              <a:rPr lang="en-NZ" altLang="ja-JP" smtClean="0"/>
              <a:t> the capital was moved again to Tokyo.</a:t>
            </a:r>
            <a:endParaRPr lang="en-GB" altLang="ja-JP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27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4942B7A3-B038-4C67-A121-933281338B44}" type="slidenum">
              <a:rPr lang="ja-JP" altLang="en-US" smtClean="0"/>
              <a:pPr eaLnBrk="1" hangingPunct="1"/>
              <a:t>28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ja-JP" smtClean="0"/>
              <a:t>6</a:t>
            </a:r>
            <a:r>
              <a:rPr lang="ja-JP" altLang="en-US" smtClean="0"/>
              <a:t>画目を</a:t>
            </a:r>
            <a:r>
              <a:rPr lang="en-US" altLang="ja-JP" smtClean="0"/>
              <a:t>2</a:t>
            </a:r>
            <a:r>
              <a:rPr lang="ja-JP" altLang="en-US" smtClean="0"/>
              <a:t>分割</a:t>
            </a:r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88934AC6-946B-4C39-9A32-7AA5B478948B}" type="slidenum">
              <a:rPr lang="ja-JP" altLang="en-US" smtClean="0"/>
              <a:pPr eaLnBrk="1" hangingPunct="1"/>
              <a:t>29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E5C5F-D0A6-4568-A3DB-E2A6A984702B}" type="slidenum">
              <a:rPr kumimoji="1" lang="ja-JP" altLang="en-US" smtClean="0"/>
              <a:pPr/>
              <a:t>30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20075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Gundam</a:t>
            </a:r>
            <a:r>
              <a:rPr kumimoji="1" lang="en-US" altLang="ja-JP" dirty="0" smtClean="0"/>
              <a:t> (Creative common)</a:t>
            </a:r>
            <a:endParaRPr kumimoji="1" lang="ja-JP" altLang="en-US" dirty="0" smtClean="0"/>
          </a:p>
          <a:p>
            <a:r>
              <a:rPr kumimoji="1" lang="en-GB" altLang="ja-JP" dirty="0" smtClean="0"/>
              <a:t>https://www.flickr.com/photos/picsoflife/8154554047/in/photostream/</a:t>
            </a:r>
            <a:endParaRPr kumimoji="1" lang="ja-JP" altLang="en-US" dirty="0" smtClean="0"/>
          </a:p>
          <a:p>
            <a:r>
              <a:rPr kumimoji="1" lang="en-US" altLang="ja-JP" dirty="0" smtClean="0"/>
              <a:t>Tokyo Sky Tree</a:t>
            </a:r>
            <a:r>
              <a:rPr kumimoji="1" lang="ja-JP" altLang="en-US" baseline="0" dirty="0" smtClean="0"/>
              <a:t> </a:t>
            </a:r>
            <a:r>
              <a:rPr kumimoji="1" lang="en-US" altLang="ja-JP" baseline="0" dirty="0" smtClean="0"/>
              <a:t>(Creative Common)</a:t>
            </a:r>
            <a:endParaRPr kumimoji="1" lang="ja-JP" altLang="en-US" baseline="0" dirty="0" smtClean="0"/>
          </a:p>
          <a:p>
            <a:r>
              <a:rPr kumimoji="1" lang="en-GB" altLang="ja-JP" dirty="0" smtClean="0"/>
              <a:t>http://commons.wikimedia.org/wiki/File:Tokyo_Sky_Tree_2012.JPG</a:t>
            </a:r>
            <a:endParaRPr kumimoji="1" lang="ja-JP" altLang="en-US" dirty="0" smtClean="0"/>
          </a:p>
          <a:p>
            <a:r>
              <a:rPr kumimoji="1" lang="en-US" altLang="ja-JP" dirty="0" err="1" smtClean="0"/>
              <a:t>Kaminari</a:t>
            </a:r>
            <a:r>
              <a:rPr kumimoji="1" lang="en-US" altLang="ja-JP" dirty="0" smtClean="0"/>
              <a:t> mon(Creative Common)</a:t>
            </a:r>
            <a:endParaRPr kumimoji="1" lang="ja-JP" altLang="en-US" dirty="0" smtClean="0"/>
          </a:p>
          <a:p>
            <a:r>
              <a:rPr kumimoji="1" lang="en-GB" altLang="ja-JP" dirty="0" smtClean="0"/>
              <a:t>http://commons.wikimedia.org/wiki/File:Kaminari_mon.jpg</a:t>
            </a:r>
            <a:endParaRPr kumimoji="1" lang="ja-JP" altLang="en-US" dirty="0" smtClean="0"/>
          </a:p>
          <a:p>
            <a:r>
              <a:rPr kumimoji="1" lang="en-US" altLang="ja-JP" dirty="0" err="1" smtClean="0"/>
              <a:t>Toji</a:t>
            </a:r>
            <a:r>
              <a:rPr kumimoji="1" lang="en-US" altLang="ja-JP" dirty="0" smtClean="0"/>
              <a:t> temple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(Creative Common)</a:t>
            </a:r>
            <a:endParaRPr kumimoji="1" lang="ja-JP" altLang="en-US" dirty="0" smtClean="0"/>
          </a:p>
          <a:p>
            <a:r>
              <a:rPr kumimoji="1" lang="en-GB" altLang="ja-JP" dirty="0" smtClean="0"/>
              <a:t>http://ja.wikipedia.org/wiki/%E4%BA%94%E9%87%8D%E5%A1%94#mediaviewer/File:Toji-temple-kyoto.jpg</a:t>
            </a:r>
            <a:endParaRPr kumimoji="1" lang="ja-JP" altLang="en-US" dirty="0" smtClean="0"/>
          </a:p>
          <a:p>
            <a:r>
              <a:rPr kumimoji="1" lang="en-US" altLang="ja-JP" dirty="0" err="1" smtClean="0"/>
              <a:t>Ryuanji</a:t>
            </a:r>
            <a:r>
              <a:rPr kumimoji="1" lang="en-US" altLang="ja-JP" dirty="0" smtClean="0"/>
              <a:t> (Creative Common)</a:t>
            </a:r>
          </a:p>
          <a:p>
            <a:r>
              <a:rPr kumimoji="1" lang="en-GB" altLang="ja-JP" dirty="0" smtClean="0"/>
              <a:t>http://ja.wikipedia.org/wiki/%E9%BE%8D%E5%AE%89%E5%AF%BA#mediaviewer/File:RyoanJi-Dry_garden.jpg</a:t>
            </a:r>
            <a:endParaRPr kumimoji="1" lang="ja-JP" altLang="en-US" dirty="0" smtClean="0"/>
          </a:p>
          <a:p>
            <a:r>
              <a:rPr kumimoji="1" lang="en-GB" altLang="ja-JP" dirty="0" smtClean="0"/>
              <a:t>“</a:t>
            </a:r>
            <a:r>
              <a:rPr kumimoji="1" lang="en-GB" altLang="ja-JP" dirty="0" err="1" smtClean="0"/>
              <a:t>RyoanJi</a:t>
            </a:r>
            <a:r>
              <a:rPr kumimoji="1" lang="en-GB" altLang="ja-JP" dirty="0" smtClean="0"/>
              <a:t>-Dry garden” by Stephane </a:t>
            </a:r>
            <a:r>
              <a:rPr kumimoji="1" lang="en-GB" altLang="ja-JP" dirty="0" err="1" smtClean="0"/>
              <a:t>D‘Alu</a:t>
            </a:r>
            <a:r>
              <a:rPr kumimoji="1" lang="en-GB" altLang="ja-JP" dirty="0" smtClean="0"/>
              <a:t> - Stephane </a:t>
            </a:r>
            <a:r>
              <a:rPr kumimoji="1" lang="en-GB" altLang="ja-JP" dirty="0" err="1" smtClean="0"/>
              <a:t>D’Alu‘s</a:t>
            </a:r>
            <a:r>
              <a:rPr kumimoji="1" lang="en-GB" altLang="ja-JP" dirty="0" smtClean="0"/>
              <a:t> photo. Licensed under Creative Commons Attribution-Share Alike 3.0 via </a:t>
            </a:r>
            <a:r>
              <a:rPr kumimoji="1" lang="ja-JP" altLang="en-US" dirty="0" smtClean="0"/>
              <a:t>ウィキメディア・コモンズ </a:t>
            </a:r>
            <a:r>
              <a:rPr kumimoji="1" lang="en-US" altLang="ja-JP" dirty="0" smtClean="0"/>
              <a:t>- </a:t>
            </a:r>
            <a:r>
              <a:rPr kumimoji="1" lang="en-GB" altLang="ja-JP" dirty="0" smtClean="0"/>
              <a:t>http://commons.wikimedia.org/wiki/File:RyoanJi-Dry_garden.jpg#mediaviewer/File:RyoanJi-Dry_garden.jpg</a:t>
            </a:r>
            <a:endParaRPr kumimoji="1" lang="ja-JP" altLang="en-US" dirty="0" smtClean="0"/>
          </a:p>
          <a:p>
            <a:r>
              <a:rPr kumimoji="1" lang="en-US" altLang="ja-JP" dirty="0" smtClean="0"/>
              <a:t>Tokyo tower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(Creative Common)</a:t>
            </a:r>
          </a:p>
          <a:p>
            <a:r>
              <a:rPr kumimoji="1" lang="en-GB" altLang="ja-JP" dirty="0" smtClean="0"/>
              <a:t>http://ja.wikipedia.org/wiki/%E3%82%BF%E3%83%AF%E3%83%BC%E5%85%AD%E5%85%84%E5%BC%9F#mediaviewer/File:Tokyo_Tower_20060211.JPG</a:t>
            </a:r>
            <a:endParaRPr kumimoji="1" lang="ja-JP" altLang="en-US" dirty="0" smtClean="0"/>
          </a:p>
          <a:p>
            <a:endParaRPr kumimoji="1" lang="ja-JP" altLang="en-US" dirty="0" smtClean="0"/>
          </a:p>
          <a:p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31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119633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Gundam</a:t>
            </a:r>
            <a:r>
              <a:rPr kumimoji="1" lang="en-US" altLang="ja-JP" dirty="0" smtClean="0"/>
              <a:t> (Creative common)</a:t>
            </a:r>
            <a:endParaRPr kumimoji="1" lang="ja-JP" altLang="en-US" dirty="0" smtClean="0"/>
          </a:p>
          <a:p>
            <a:r>
              <a:rPr kumimoji="1" lang="en-GB" altLang="ja-JP" dirty="0" smtClean="0"/>
              <a:t>https://www.flickr.com/photos/picsoflife/8154554047/in/photostream/</a:t>
            </a:r>
            <a:endParaRPr kumimoji="1" lang="ja-JP" altLang="en-US" dirty="0" smtClean="0"/>
          </a:p>
          <a:p>
            <a:r>
              <a:rPr kumimoji="1" lang="en-US" altLang="ja-JP" dirty="0" smtClean="0"/>
              <a:t>Tokyo Sky Tree</a:t>
            </a:r>
            <a:r>
              <a:rPr kumimoji="1" lang="ja-JP" altLang="en-US" baseline="0" dirty="0" smtClean="0"/>
              <a:t> </a:t>
            </a:r>
            <a:r>
              <a:rPr kumimoji="1" lang="en-US" altLang="ja-JP" baseline="0" dirty="0" smtClean="0"/>
              <a:t>(Creative Common)</a:t>
            </a:r>
            <a:endParaRPr kumimoji="1" lang="ja-JP" altLang="en-US" baseline="0" dirty="0" smtClean="0"/>
          </a:p>
          <a:p>
            <a:r>
              <a:rPr kumimoji="1" lang="en-GB" altLang="ja-JP" dirty="0" smtClean="0"/>
              <a:t>http://commons.wikimedia.org/wiki/File:Tokyo_Sky_Tree_2012.JPG</a:t>
            </a:r>
            <a:endParaRPr kumimoji="1" lang="ja-JP" altLang="en-US" dirty="0" smtClean="0"/>
          </a:p>
          <a:p>
            <a:r>
              <a:rPr kumimoji="1" lang="en-US" altLang="ja-JP" dirty="0" err="1" smtClean="0"/>
              <a:t>Kaminari</a:t>
            </a:r>
            <a:r>
              <a:rPr kumimoji="1" lang="en-US" altLang="ja-JP" dirty="0" smtClean="0"/>
              <a:t> mon(Creative Common)</a:t>
            </a:r>
            <a:endParaRPr kumimoji="1" lang="ja-JP" altLang="en-US" dirty="0" smtClean="0"/>
          </a:p>
          <a:p>
            <a:r>
              <a:rPr kumimoji="1" lang="en-GB" altLang="ja-JP" dirty="0" smtClean="0"/>
              <a:t>http://commons.wikimedia.org/wiki/File:Kaminari_mon.jpg</a:t>
            </a:r>
            <a:endParaRPr kumimoji="1" lang="ja-JP" altLang="en-US" dirty="0" smtClean="0"/>
          </a:p>
          <a:p>
            <a:r>
              <a:rPr kumimoji="1" lang="en-US" altLang="ja-JP" dirty="0" err="1" smtClean="0"/>
              <a:t>Toji</a:t>
            </a:r>
            <a:r>
              <a:rPr kumimoji="1" lang="en-US" altLang="ja-JP" dirty="0" smtClean="0"/>
              <a:t> temple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(Creative Common)</a:t>
            </a:r>
            <a:endParaRPr kumimoji="1" lang="ja-JP" altLang="en-US" dirty="0" smtClean="0"/>
          </a:p>
          <a:p>
            <a:r>
              <a:rPr kumimoji="1" lang="en-GB" altLang="ja-JP" dirty="0" smtClean="0"/>
              <a:t>http://ja.wikipedia.org/wiki/%E4%BA%94%E9%87%8D%E5%A1%94#mediaviewer/File:Toji-temple-kyoto.jpg</a:t>
            </a:r>
            <a:endParaRPr kumimoji="1" lang="ja-JP" altLang="en-US" dirty="0" smtClean="0"/>
          </a:p>
          <a:p>
            <a:r>
              <a:rPr kumimoji="1" lang="en-US" altLang="ja-JP" dirty="0" err="1" smtClean="0"/>
              <a:t>Ryuanji</a:t>
            </a:r>
            <a:r>
              <a:rPr kumimoji="1" lang="en-US" altLang="ja-JP" dirty="0" smtClean="0"/>
              <a:t> (Creative Common)</a:t>
            </a:r>
          </a:p>
          <a:p>
            <a:r>
              <a:rPr kumimoji="1" lang="en-GB" altLang="ja-JP" dirty="0" smtClean="0"/>
              <a:t>http://ja.wikipedia.org/wiki/%E9%BE%8D%E5%AE%89%E5%AF%BA#mediaviewer/File:RyoanJi-Dry_garden.jpg</a:t>
            </a:r>
            <a:endParaRPr kumimoji="1" lang="ja-JP" altLang="en-US" dirty="0" smtClean="0"/>
          </a:p>
          <a:p>
            <a:r>
              <a:rPr kumimoji="1" lang="en-GB" altLang="ja-JP" dirty="0" smtClean="0"/>
              <a:t>“</a:t>
            </a:r>
            <a:r>
              <a:rPr kumimoji="1" lang="en-GB" altLang="ja-JP" dirty="0" err="1" smtClean="0"/>
              <a:t>RyoanJi</a:t>
            </a:r>
            <a:r>
              <a:rPr kumimoji="1" lang="en-GB" altLang="ja-JP" dirty="0" smtClean="0"/>
              <a:t>-Dry garden” by Stephane </a:t>
            </a:r>
            <a:r>
              <a:rPr kumimoji="1" lang="en-GB" altLang="ja-JP" dirty="0" err="1" smtClean="0"/>
              <a:t>D‘Alu</a:t>
            </a:r>
            <a:r>
              <a:rPr kumimoji="1" lang="en-GB" altLang="ja-JP" dirty="0" smtClean="0"/>
              <a:t> - Stephane </a:t>
            </a:r>
            <a:r>
              <a:rPr kumimoji="1" lang="en-GB" altLang="ja-JP" dirty="0" err="1" smtClean="0"/>
              <a:t>D’Alu‘s</a:t>
            </a:r>
            <a:r>
              <a:rPr kumimoji="1" lang="en-GB" altLang="ja-JP" dirty="0" smtClean="0"/>
              <a:t> photo. Licensed under Creative Commons Attribution-Share Alike 3.0 via </a:t>
            </a:r>
            <a:r>
              <a:rPr kumimoji="1" lang="ja-JP" altLang="en-US" dirty="0" smtClean="0"/>
              <a:t>ウィキメディア・コモンズ </a:t>
            </a:r>
            <a:r>
              <a:rPr kumimoji="1" lang="en-US" altLang="ja-JP" dirty="0" smtClean="0"/>
              <a:t>- </a:t>
            </a:r>
            <a:r>
              <a:rPr kumimoji="1" lang="en-GB" altLang="ja-JP" dirty="0" smtClean="0"/>
              <a:t>http://commons.wikimedia.org/wiki/File:RyoanJi-Dry_garden.jpg#mediaviewer/File:RyoanJi-Dry_garden.jpg</a:t>
            </a:r>
            <a:endParaRPr kumimoji="1" lang="ja-JP" altLang="en-US" dirty="0" smtClean="0"/>
          </a:p>
          <a:p>
            <a:r>
              <a:rPr kumimoji="1" lang="en-US" altLang="ja-JP" dirty="0" smtClean="0"/>
              <a:t>Tokyo tower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(Creative Common)</a:t>
            </a:r>
          </a:p>
          <a:p>
            <a:r>
              <a:rPr kumimoji="1" lang="en-GB" altLang="ja-JP" dirty="0" smtClean="0"/>
              <a:t>http://ja.wikipedia.org/wiki/%E3%82%BF%E3%83%AF%E3%83%BC%E5%85%AD%E5%85%84%E5%BC%9F#mediaviewer/File:Tokyo_Tower_20060211.JPG</a:t>
            </a:r>
            <a:endParaRPr kumimoji="1" lang="ja-JP" altLang="en-US" dirty="0" smtClean="0"/>
          </a:p>
          <a:p>
            <a:endParaRPr kumimoji="1" lang="ja-JP" altLang="en-US" dirty="0" smtClean="0"/>
          </a:p>
          <a:p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32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11963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ja-JP" altLang="en-US">
                <a:solidFill>
                  <a:prstClr val="black"/>
                </a:solidFill>
              </a:rPr>
              <a:t>Language Based Classroom Activity 4  Appendix L4-5 Colour</a:t>
            </a: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5038" y="739775"/>
            <a:ext cx="4927600" cy="3695700"/>
          </a:xfrm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dirty="0"/>
              <a:t>All pictures are from </a:t>
            </a:r>
            <a:r>
              <a:rPr lang="en-US" altLang="ja-JP" dirty="0" err="1" smtClean="0"/>
              <a:t>Minna</a:t>
            </a:r>
            <a:r>
              <a:rPr lang="ja-JP" altLang="en-US" dirty="0" smtClean="0"/>
              <a:t>　</a:t>
            </a:r>
            <a:r>
              <a:rPr lang="en-US" altLang="ja-JP" dirty="0" smtClean="0"/>
              <a:t>no </a:t>
            </a:r>
            <a:r>
              <a:rPr lang="en-US" altLang="ja-JP" dirty="0" err="1"/>
              <a:t>Kyozai</a:t>
            </a:r>
            <a:r>
              <a:rPr lang="en-US" altLang="ja-JP" dirty="0"/>
              <a:t> site.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ja-JP" altLang="en-US">
                <a:solidFill>
                  <a:prstClr val="black"/>
                </a:solidFill>
              </a:rPr>
              <a:t>Language Based Classroom Activity 4  Appendix L4-5 Colour</a:t>
            </a: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5038" y="739775"/>
            <a:ext cx="4927600" cy="3695700"/>
          </a:xfrm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dirty="0"/>
              <a:t>All pictures are from </a:t>
            </a:r>
            <a:r>
              <a:rPr lang="en-US" altLang="ja-JP" dirty="0" err="1" smtClean="0"/>
              <a:t>Minna</a:t>
            </a:r>
            <a:r>
              <a:rPr lang="en-US" altLang="ja-JP" dirty="0" smtClean="0"/>
              <a:t> no </a:t>
            </a:r>
            <a:r>
              <a:rPr lang="en-US" altLang="ja-JP" dirty="0" err="1"/>
              <a:t>Kyozai</a:t>
            </a:r>
            <a:r>
              <a:rPr lang="en-US" altLang="ja-JP" dirty="0"/>
              <a:t> site</a:t>
            </a:r>
            <a:r>
              <a:rPr lang="en-US" altLang="ja-JP" dirty="0" smtClean="0"/>
              <a:t>.</a:t>
            </a:r>
            <a:endParaRPr lang="en-US" altLang="ja-JP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Clip art</a:t>
            </a:r>
          </a:p>
          <a:p>
            <a:r>
              <a:rPr kumimoji="1" lang="en-GB" altLang="ja-JP" dirty="0" smtClean="0"/>
              <a:t>http://sightseeing-illustration.com/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77308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AF0A-AA8E-465F-BFAA-7C3837D2A0A3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fld id="{4F97E2A4-548E-40C2-9E69-CFCE77C8BD53}" type="slidenum">
              <a:rPr lang="en-GB" altLang="ja-JP" sz="1200">
                <a:latin typeface="Arial" charset="0"/>
              </a:rPr>
              <a:pPr eaLnBrk="1" hangingPunct="1"/>
              <a:t>9</a:t>
            </a:fld>
            <a:endParaRPr lang="en-GB" altLang="ja-JP" sz="1200">
              <a:latin typeface="Arial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ja-JP" smtClean="0"/>
              <a:t>The current capital of Japan is Tokyo since 1869.</a:t>
            </a:r>
            <a:r>
              <a:rPr lang="ja-JP" altLang="en-GB" smtClean="0"/>
              <a:t>　</a:t>
            </a:r>
          </a:p>
          <a:p>
            <a:pPr eaLnBrk="1" hangingPunct="1"/>
            <a:r>
              <a:rPr lang="en-GB" altLang="ja-JP" smtClean="0"/>
              <a:t>The oldest remaining capital was Nara until 793.</a:t>
            </a:r>
            <a:r>
              <a:rPr lang="ja-JP" altLang="en-GB" smtClean="0"/>
              <a:t>　</a:t>
            </a:r>
            <a:r>
              <a:rPr lang="en-GB" altLang="ja-JP" smtClean="0"/>
              <a:t>Then the capital was moved to Kyoto in 794. </a:t>
            </a:r>
            <a:r>
              <a:rPr lang="ja-JP" altLang="en-GB" smtClean="0"/>
              <a:t>　</a:t>
            </a:r>
            <a:r>
              <a:rPr lang="en-GB" altLang="ja-JP" smtClean="0"/>
              <a:t>After the Meiji Restoration,</a:t>
            </a:r>
            <a:r>
              <a:rPr lang="en-NZ" altLang="ja-JP" smtClean="0"/>
              <a:t> the capital was moved again to Tokyo.</a:t>
            </a:r>
            <a:endParaRPr lang="en-GB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2016/7/28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0746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2016/7/28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4832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2016/7/28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8094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2016/7/28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567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2016/7/28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855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2016/7/28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932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2016/7/28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0040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2016/7/28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3451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2016/7/28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9991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2016/7/28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1502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D2044-B7B6-48F2-9CF1-B4012D932EF5}" type="datetimeFigureOut">
              <a:rPr kumimoji="1" lang="ja-JP" altLang="en-US" smtClean="0"/>
              <a:pPr/>
              <a:t>2016/7/28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9D1B-D255-4BFF-8D7A-AD8C9A98164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5295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D2044-B7B6-48F2-9CF1-B4012D932EF5}" type="datetimeFigureOut">
              <a:rPr kumimoji="1" lang="ja-JP" altLang="en-US" smtClean="0"/>
              <a:pPr/>
              <a:t>2016/7/28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349D1B-D255-4BFF-8D7A-AD8C9A98164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4399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wmf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5.png"/><Relationship Id="rId4" Type="http://schemas.openxmlformats.org/officeDocument/2006/relationships/oleObject" Target="../embeddings/oleObject1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6.png"/><Relationship Id="rId4" Type="http://schemas.openxmlformats.org/officeDocument/2006/relationships/oleObject" Target="../embeddings/oleObject2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5.png"/><Relationship Id="rId4" Type="http://schemas.openxmlformats.org/officeDocument/2006/relationships/oleObject" Target="../embeddings/oleObject3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9.png"/><Relationship Id="rId4" Type="http://schemas.openxmlformats.org/officeDocument/2006/relationships/oleObject" Target="../embeddings/oleObject4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30.png"/><Relationship Id="rId4" Type="http://schemas.openxmlformats.org/officeDocument/2006/relationships/oleObject" Target="../embeddings/oleObject5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9.png"/><Relationship Id="rId4" Type="http://schemas.openxmlformats.org/officeDocument/2006/relationships/oleObject" Target="../embeddings/oleObject6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10" Type="http://schemas.openxmlformats.org/officeDocument/2006/relationships/image" Target="../media/image37.wmf"/><Relationship Id="rId4" Type="http://schemas.openxmlformats.org/officeDocument/2006/relationships/image" Target="../media/image32.jpeg"/><Relationship Id="rId9" Type="http://schemas.openxmlformats.org/officeDocument/2006/relationships/hyperlink" Target="https://www.ana-cooljapan.com/tokyo/" TargetMode="Externa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32.jpeg"/><Relationship Id="rId7" Type="http://schemas.openxmlformats.org/officeDocument/2006/relationships/image" Target="../media/image38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audio" Target="../media/media4.wav"/><Relationship Id="rId13" Type="http://schemas.microsoft.com/office/2007/relationships/media" Target="../media/media7.wav"/><Relationship Id="rId18" Type="http://schemas.openxmlformats.org/officeDocument/2006/relationships/audio" Target="../media/media9.wav"/><Relationship Id="rId3" Type="http://schemas.microsoft.com/office/2007/relationships/media" Target="../media/media2.wav"/><Relationship Id="rId21" Type="http://schemas.openxmlformats.org/officeDocument/2006/relationships/slideLayout" Target="../slideLayouts/slideLayout7.xml"/><Relationship Id="rId7" Type="http://schemas.microsoft.com/office/2007/relationships/media" Target="../media/media4.wav"/><Relationship Id="rId12" Type="http://schemas.openxmlformats.org/officeDocument/2006/relationships/audio" Target="../media/media6.wav"/><Relationship Id="rId17" Type="http://schemas.microsoft.com/office/2007/relationships/media" Target="../media/media9.wav"/><Relationship Id="rId2" Type="http://schemas.openxmlformats.org/officeDocument/2006/relationships/audio" Target="../media/media1.wav"/><Relationship Id="rId16" Type="http://schemas.openxmlformats.org/officeDocument/2006/relationships/audio" Target="../media/media8.wav"/><Relationship Id="rId20" Type="http://schemas.openxmlformats.org/officeDocument/2006/relationships/audio" Target="../media/media10.wav"/><Relationship Id="rId1" Type="http://schemas.microsoft.com/office/2007/relationships/media" Target="../media/media1.wav"/><Relationship Id="rId6" Type="http://schemas.openxmlformats.org/officeDocument/2006/relationships/audio" Target="../media/media3.wav"/><Relationship Id="rId11" Type="http://schemas.microsoft.com/office/2007/relationships/media" Target="../media/media6.wav"/><Relationship Id="rId24" Type="http://schemas.openxmlformats.org/officeDocument/2006/relationships/image" Target="../media/image10.png"/><Relationship Id="rId5" Type="http://schemas.microsoft.com/office/2007/relationships/media" Target="../media/media3.wav"/><Relationship Id="rId15" Type="http://schemas.microsoft.com/office/2007/relationships/media" Target="../media/media8.wav"/><Relationship Id="rId23" Type="http://schemas.openxmlformats.org/officeDocument/2006/relationships/image" Target="../media/image9.png"/><Relationship Id="rId10" Type="http://schemas.openxmlformats.org/officeDocument/2006/relationships/audio" Target="../media/media5.wav"/><Relationship Id="rId19" Type="http://schemas.microsoft.com/office/2007/relationships/media" Target="../media/media10.wav"/><Relationship Id="rId4" Type="http://schemas.openxmlformats.org/officeDocument/2006/relationships/audio" Target="../media/media2.wav"/><Relationship Id="rId9" Type="http://schemas.microsoft.com/office/2007/relationships/media" Target="../media/media5.wav"/><Relationship Id="rId14" Type="http://schemas.openxmlformats.org/officeDocument/2006/relationships/audio" Target="../media/media7.wav"/><Relationship Id="rId2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133" y="2202666"/>
            <a:ext cx="3564395" cy="237626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552" y="2319636"/>
            <a:ext cx="3219570" cy="214638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 </a:t>
            </a:r>
            <a:r>
              <a:rPr lang="en-US" altLang="ja-JP" dirty="0" smtClean="0"/>
              <a:t>Discover Tokyo</a:t>
            </a:r>
            <a:r>
              <a:rPr lang="ja-JP" altLang="en-US" dirty="0" smtClean="0"/>
              <a:t/>
            </a:r>
            <a:br>
              <a:rPr lang="ja-JP" altLang="en-US" dirty="0" smtClean="0"/>
            </a:br>
            <a:r>
              <a:rPr lang="en-US" altLang="ja-JP" dirty="0" smtClean="0"/>
              <a:t>(Travel to Japan!)</a:t>
            </a:r>
            <a:endParaRPr lang="ja-JP" altLang="ja-JP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Unit</a:t>
            </a:r>
            <a:r>
              <a:rPr lang="ja-JP" altLang="en-US" dirty="0"/>
              <a:t> </a:t>
            </a:r>
            <a:r>
              <a:rPr lang="en-US" altLang="ja-JP" dirty="0" smtClean="0"/>
              <a:t>7</a:t>
            </a:r>
            <a:r>
              <a:rPr kumimoji="1" lang="en-US" altLang="ja-JP" dirty="0" smtClean="0"/>
              <a:t>, Section 2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5445224"/>
            <a:ext cx="1458163" cy="119569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91207"/>
            <a:ext cx="1613587" cy="107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061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14300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Q3.</a:t>
            </a:r>
            <a:r>
              <a:rPr kumimoji="1" lang="ja-JP" altLang="en-US" dirty="0" smtClean="0"/>
              <a:t> </a:t>
            </a:r>
            <a:r>
              <a:rPr lang="en-US" altLang="ja-JP" dirty="0"/>
              <a:t>In 2020, there will be a big sports event in Tokyo. Do you know what it is?</a:t>
            </a:r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kumimoji="1" lang="en-US" altLang="ja-JP" dirty="0" smtClean="0"/>
              <a:t> FIFA World Cup</a:t>
            </a:r>
            <a:endParaRPr kumimoji="1" lang="ja-JP" altLang="en-US" dirty="0" smtClean="0"/>
          </a:p>
          <a:p>
            <a:pPr marL="514350" indent="-514350">
              <a:buFont typeface="+mj-lt"/>
              <a:buAutoNum type="arabicPeriod"/>
            </a:pPr>
            <a:endParaRPr lang="ja-JP" altLang="en-US" dirty="0" smtClean="0"/>
          </a:p>
          <a:p>
            <a:pPr marL="514350" indent="-514350">
              <a:buFont typeface="+mj-lt"/>
              <a:buAutoNum type="arabicPeriod"/>
            </a:pPr>
            <a:endParaRPr lang="ja-JP" altLang="en-US" dirty="0"/>
          </a:p>
          <a:p>
            <a:pPr marL="0" indent="0">
              <a:buNone/>
            </a:pPr>
            <a:r>
              <a:rPr kumimoji="1" lang="en-US" altLang="ja-JP" dirty="0" smtClean="0"/>
              <a:t>2.</a:t>
            </a:r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Olympic Games</a:t>
            </a:r>
            <a:endParaRPr kumimoji="1" lang="ja-JP" altLang="en-US" dirty="0" smtClean="0"/>
          </a:p>
          <a:p>
            <a:pPr marL="0" indent="0">
              <a:buNone/>
            </a:pPr>
            <a:endParaRPr lang="ja-JP" altLang="en-US" dirty="0" smtClean="0"/>
          </a:p>
          <a:p>
            <a:pPr marL="0" indent="0">
              <a:buNone/>
            </a:pPr>
            <a:endParaRPr lang="ja-JP" altLang="en-US" dirty="0"/>
          </a:p>
          <a:p>
            <a:pPr marL="0" indent="0">
              <a:buNone/>
            </a:pPr>
            <a:r>
              <a:rPr kumimoji="1" lang="en-US" altLang="ja-JP" dirty="0" smtClean="0"/>
              <a:t>3.</a:t>
            </a:r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Rugby World Cup</a:t>
            </a:r>
            <a:endParaRPr kumimoji="1" lang="ja-JP" altLang="en-US" dirty="0" smtClean="0"/>
          </a:p>
        </p:txBody>
      </p:sp>
      <p:pic>
        <p:nvPicPr>
          <p:cNvPr id="18440" name="Picture 8" descr="C:\Users\fukushima\AppData\Local\Microsoft\Windows\Temporary Internet Files\Content.IE5\W036O0PX\MC90023874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2852936"/>
            <a:ext cx="1597457" cy="1761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2" name="Picture 10" descr="C:\Users\fukushima\AppData\Local\Microsoft\Windows\Temporary Internet Files\Content.IE5\EHLK55LX\MP900424346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634637"/>
            <a:ext cx="1932271" cy="1366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3" name="Picture 11" descr="C:\Users\fukushima\AppData\Local\Microsoft\Windows\Temporary Internet Files\Content.IE5\EHLK55LX\MC900252441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5401" y="4797152"/>
            <a:ext cx="1364285" cy="1822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7442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143000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Let’s </a:t>
            </a:r>
            <a:r>
              <a:rPr kumimoji="1" lang="en-US" altLang="ja-JP" dirty="0" err="1" smtClean="0"/>
              <a:t>colour</a:t>
            </a:r>
            <a:r>
              <a:rPr kumimoji="1" lang="en-US" altLang="ja-JP" dirty="0" smtClean="0"/>
              <a:t> the Olympic mark.</a:t>
            </a:r>
            <a:endParaRPr kumimoji="1" lang="ja-JP" altLang="en-US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628800"/>
            <a:ext cx="3024336" cy="4961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1043608" y="4321919"/>
            <a:ext cx="7920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 err="1"/>
              <a:t>Ao</a:t>
            </a:r>
            <a:endParaRPr kumimoji="1" lang="ja-JP" altLang="en-US" sz="40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863588" y="5982235"/>
            <a:ext cx="11521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 err="1" smtClean="0"/>
              <a:t>Kiiro</a:t>
            </a:r>
            <a:endParaRPr kumimoji="1" lang="ja-JP" altLang="en-US" sz="40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127610" y="2996952"/>
            <a:ext cx="11521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 err="1" smtClean="0"/>
              <a:t>Kuro</a:t>
            </a:r>
            <a:endParaRPr kumimoji="1" lang="ja-JP" altLang="en-US" sz="40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127610" y="6087199"/>
            <a:ext cx="19190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/>
              <a:t>Midori</a:t>
            </a:r>
            <a:endParaRPr kumimoji="1" lang="ja-JP" altLang="en-US" sz="40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380312" y="4781540"/>
            <a:ext cx="11521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 smtClean="0"/>
              <a:t>Aka</a:t>
            </a:r>
            <a:endParaRPr kumimoji="1" lang="ja-JP" altLang="en-US" sz="4000" dirty="0"/>
          </a:p>
        </p:txBody>
      </p:sp>
      <p:cxnSp>
        <p:nvCxnSpPr>
          <p:cNvPr id="26" name="直線矢印コネクタ 25"/>
          <p:cNvCxnSpPr>
            <a:stCxn id="10" idx="3"/>
          </p:cNvCxnSpPr>
          <p:nvPr/>
        </p:nvCxnSpPr>
        <p:spPr>
          <a:xfrm>
            <a:off x="2015716" y="6336178"/>
            <a:ext cx="183620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直線矢印コネクタ 28"/>
          <p:cNvCxnSpPr>
            <a:stCxn id="11" idx="1"/>
          </p:cNvCxnSpPr>
          <p:nvPr/>
        </p:nvCxnSpPr>
        <p:spPr>
          <a:xfrm flipH="1">
            <a:off x="4593658" y="3350895"/>
            <a:ext cx="2533952" cy="195031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直線矢印コネクタ 31"/>
          <p:cNvCxnSpPr>
            <a:stCxn id="13" idx="1"/>
          </p:cNvCxnSpPr>
          <p:nvPr/>
        </p:nvCxnSpPr>
        <p:spPr>
          <a:xfrm flipH="1">
            <a:off x="5724128" y="5135483"/>
            <a:ext cx="1656184" cy="47721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直線矢印コネクタ 34"/>
          <p:cNvCxnSpPr>
            <a:stCxn id="12" idx="1"/>
          </p:cNvCxnSpPr>
          <p:nvPr/>
        </p:nvCxnSpPr>
        <p:spPr>
          <a:xfrm flipH="1" flipV="1">
            <a:off x="5292080" y="6231215"/>
            <a:ext cx="1835530" cy="20992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6" name="グループ化 15"/>
          <p:cNvGrpSpPr/>
          <p:nvPr/>
        </p:nvGrpSpPr>
        <p:grpSpPr>
          <a:xfrm>
            <a:off x="3367562" y="5299829"/>
            <a:ext cx="2406472" cy="1129883"/>
            <a:chOff x="3385582" y="5301208"/>
            <a:chExt cx="2406472" cy="1129883"/>
          </a:xfrm>
          <a:solidFill>
            <a:schemeClr val="bg1"/>
          </a:solidFill>
        </p:grpSpPr>
        <p:sp>
          <p:nvSpPr>
            <p:cNvPr id="17" name="ドーナツ 16"/>
            <p:cNvSpPr/>
            <p:nvPr/>
          </p:nvSpPr>
          <p:spPr>
            <a:xfrm>
              <a:off x="3385582" y="5302200"/>
              <a:ext cx="792088" cy="785991"/>
            </a:xfrm>
            <a:prstGeom prst="donut">
              <a:avLst>
                <a:gd name="adj" fmla="val 11546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ドーナツ 17"/>
            <p:cNvSpPr/>
            <p:nvPr/>
          </p:nvSpPr>
          <p:spPr>
            <a:xfrm>
              <a:off x="3779912" y="5644485"/>
              <a:ext cx="792088" cy="785991"/>
            </a:xfrm>
            <a:prstGeom prst="donut">
              <a:avLst>
                <a:gd name="adj" fmla="val 11546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9" name="ドーナツ 18"/>
            <p:cNvSpPr/>
            <p:nvPr/>
          </p:nvSpPr>
          <p:spPr>
            <a:xfrm>
              <a:off x="4208532" y="5301208"/>
              <a:ext cx="792088" cy="785991"/>
            </a:xfrm>
            <a:prstGeom prst="donut">
              <a:avLst>
                <a:gd name="adj" fmla="val 11546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0" name="ドーナツ 19"/>
            <p:cNvSpPr/>
            <p:nvPr/>
          </p:nvSpPr>
          <p:spPr>
            <a:xfrm>
              <a:off x="4594860" y="5645100"/>
              <a:ext cx="792088" cy="785991"/>
            </a:xfrm>
            <a:prstGeom prst="donut">
              <a:avLst>
                <a:gd name="adj" fmla="val 11546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ドーナツ 20"/>
            <p:cNvSpPr/>
            <p:nvPr/>
          </p:nvSpPr>
          <p:spPr>
            <a:xfrm>
              <a:off x="4999966" y="5301208"/>
              <a:ext cx="792088" cy="785991"/>
            </a:xfrm>
            <a:prstGeom prst="donut">
              <a:avLst>
                <a:gd name="adj" fmla="val 11546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cxnSp>
        <p:nvCxnSpPr>
          <p:cNvPr id="23" name="直線矢印コネクタ 22"/>
          <p:cNvCxnSpPr/>
          <p:nvPr/>
        </p:nvCxnSpPr>
        <p:spPr>
          <a:xfrm>
            <a:off x="1751278" y="4667066"/>
            <a:ext cx="1656184" cy="9368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4148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0" grpId="0"/>
      <p:bldP spid="11" grpId="0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Let’s write “Tokyo” in Kanji!!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r>
              <a:rPr kumimoji="1" lang="en-US" altLang="ja-JP" sz="4000" dirty="0" smtClean="0"/>
              <a:t>Which Kanji</a:t>
            </a:r>
            <a:r>
              <a:rPr kumimoji="1" lang="ja-JP" altLang="en-US" sz="4000" dirty="0" smtClean="0"/>
              <a:t> </a:t>
            </a:r>
            <a:r>
              <a:rPr kumimoji="1" lang="en-US" altLang="ja-JP" sz="4000" dirty="0" smtClean="0"/>
              <a:t>represents </a:t>
            </a:r>
            <a:r>
              <a:rPr lang="en-US" altLang="ja-JP" sz="4000" dirty="0"/>
              <a:t>Tokyo</a:t>
            </a:r>
            <a:r>
              <a:rPr kumimoji="1" lang="en-US" altLang="ja-JP" sz="4000" dirty="0" smtClean="0"/>
              <a:t>?</a:t>
            </a:r>
            <a:endParaRPr kumimoji="1" lang="ja-JP" altLang="en-US" sz="4000" dirty="0" smtClean="0"/>
          </a:p>
          <a:p>
            <a:pPr marL="0" indent="0">
              <a:buNone/>
            </a:pPr>
            <a:endParaRPr kumimoji="1" lang="ja-JP" altLang="en-US" sz="48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93616" y="2814027"/>
            <a:ext cx="20233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800" dirty="0" smtClean="0"/>
              <a:t>1. </a:t>
            </a:r>
            <a:r>
              <a:rPr kumimoji="1" lang="ja-JP" altLang="en-US" sz="4800" dirty="0" smtClean="0"/>
              <a:t>東京</a:t>
            </a:r>
            <a:endParaRPr kumimoji="1" lang="ja-JP" altLang="en-US" sz="48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93616" y="4178424"/>
            <a:ext cx="20233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800" dirty="0"/>
              <a:t>2</a:t>
            </a:r>
            <a:r>
              <a:rPr kumimoji="1" lang="en-US" altLang="ja-JP" sz="4800" dirty="0" smtClean="0"/>
              <a:t>. </a:t>
            </a:r>
            <a:r>
              <a:rPr lang="ja-JP" altLang="en-US" sz="4800" dirty="0"/>
              <a:t>京都</a:t>
            </a:r>
            <a:endParaRPr kumimoji="1" lang="ja-JP" altLang="en-US" sz="48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93616" y="5550331"/>
            <a:ext cx="20233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800" dirty="0"/>
              <a:t>3. </a:t>
            </a:r>
            <a:r>
              <a:rPr lang="ja-JP" altLang="en-US" sz="4800" dirty="0"/>
              <a:t>日本</a:t>
            </a:r>
            <a:endParaRPr kumimoji="1" lang="ja-JP" altLang="en-US" sz="48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737546" y="2814026"/>
            <a:ext cx="16327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800" dirty="0"/>
              <a:t>Tokyo</a:t>
            </a:r>
            <a:endParaRPr kumimoji="1" lang="ja-JP" altLang="en-US" sz="48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737546" y="4178424"/>
            <a:ext cx="16030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800" dirty="0"/>
              <a:t>Kyoto</a:t>
            </a:r>
            <a:endParaRPr kumimoji="1" lang="ja-JP" altLang="en-US" sz="48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737546" y="5550331"/>
            <a:ext cx="16177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800" dirty="0"/>
              <a:t>Japan</a:t>
            </a:r>
            <a:endParaRPr kumimoji="1" lang="ja-JP" altLang="en-US" sz="48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68340" y="2093957"/>
            <a:ext cx="89765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4000" dirty="0"/>
              <a:t>Hint:</a:t>
            </a:r>
            <a:r>
              <a:rPr lang="ja-JP" altLang="en-US" sz="4000" dirty="0"/>
              <a:t> </a:t>
            </a:r>
            <a:r>
              <a:rPr lang="en-US" altLang="ja-JP" sz="4000" dirty="0" smtClean="0"/>
              <a:t>The others are “Japan” and “Kyoto”. </a:t>
            </a:r>
            <a:endParaRPr lang="en-US" altLang="ja-JP" sz="4000" dirty="0"/>
          </a:p>
        </p:txBody>
      </p:sp>
    </p:spTree>
    <p:extLst>
      <p:ext uri="{BB962C8B-B14F-4D97-AF65-F5344CB8AC3E}">
        <p14:creationId xmlns:p14="http://schemas.microsoft.com/office/powerpoint/2010/main" val="1126671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  <p:bldP spid="5" grpId="1"/>
      <p:bldP spid="6" grpId="0"/>
      <p:bldP spid="7" grpId="0"/>
      <p:bldP spid="8" grpId="0"/>
      <p:bldP spid="9" grpId="0"/>
      <p:bldP spid="10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467544" y="1196752"/>
            <a:ext cx="820891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5000" dirty="0" smtClean="0">
                <a:latin typeface="HG教科書体" pitchFamily="17" charset="-128"/>
                <a:ea typeface="HG教科書体" pitchFamily="17" charset="-128"/>
              </a:rPr>
              <a:t>東京</a:t>
            </a:r>
            <a:r>
              <a:rPr lang="en-US" altLang="ja-JP" sz="10000" dirty="0" smtClean="0">
                <a:latin typeface="+mj-lt"/>
                <a:ea typeface="HG教科書体" pitchFamily="17" charset="-128"/>
              </a:rPr>
              <a:t>T</a:t>
            </a:r>
            <a:r>
              <a:rPr kumimoji="1" lang="en-US" altLang="ja-JP" sz="10000" dirty="0" smtClean="0">
                <a:latin typeface="+mj-lt"/>
                <a:ea typeface="HG教科書体" pitchFamily="17" charset="-128"/>
              </a:rPr>
              <a:t>okyo</a:t>
            </a:r>
            <a:endParaRPr kumimoji="1" lang="ja-JP" altLang="en-US" sz="10000" dirty="0" smtClean="0">
              <a:latin typeface="+mj-lt"/>
              <a:ea typeface="HG教科書体" pitchFamily="17" charset="-128"/>
            </a:endParaRPr>
          </a:p>
          <a:p>
            <a:pPr algn="ctr"/>
            <a:r>
              <a:rPr lang="ja-JP" altLang="en-US" sz="15000" dirty="0" smtClean="0">
                <a:latin typeface="HG教科書体" pitchFamily="17" charset="-128"/>
                <a:ea typeface="HG教科書体" pitchFamily="17" charset="-128"/>
              </a:rPr>
              <a:t>京都</a:t>
            </a:r>
            <a:r>
              <a:rPr lang="en-US" altLang="ja-JP" sz="10000" dirty="0" smtClean="0">
                <a:latin typeface="+mj-lt"/>
                <a:ea typeface="HG教科書体" pitchFamily="17" charset="-128"/>
              </a:rPr>
              <a:t>Kyoto</a:t>
            </a:r>
            <a:endParaRPr lang="ja-JP" altLang="en-US" sz="10000" dirty="0">
              <a:latin typeface="+mj-lt"/>
              <a:ea typeface="HG教科書体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80027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467544" y="1196752"/>
            <a:ext cx="820891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5000" dirty="0" smtClean="0">
                <a:latin typeface="HG教科書体" pitchFamily="17" charset="-128"/>
                <a:ea typeface="HG教科書体" pitchFamily="17" charset="-128"/>
              </a:rPr>
              <a:t>東</a:t>
            </a:r>
            <a:r>
              <a:rPr kumimoji="1" lang="ja-JP" altLang="en-US" sz="15000" u="sng" dirty="0" smtClean="0">
                <a:solidFill>
                  <a:srgbClr val="FF0000"/>
                </a:solidFill>
                <a:latin typeface="HG教科書体" pitchFamily="17" charset="-128"/>
                <a:ea typeface="HG教科書体" pitchFamily="17" charset="-128"/>
              </a:rPr>
              <a:t>京</a:t>
            </a:r>
            <a:r>
              <a:rPr lang="en-US" altLang="ja-JP" sz="10000" dirty="0" smtClean="0">
                <a:latin typeface="+mj-lt"/>
                <a:ea typeface="HG教科書体" pitchFamily="17" charset="-128"/>
              </a:rPr>
              <a:t>T</a:t>
            </a:r>
            <a:r>
              <a:rPr kumimoji="1" lang="en-US" altLang="ja-JP" sz="10000" dirty="0" smtClean="0">
                <a:latin typeface="+mj-lt"/>
                <a:ea typeface="HG教科書体" pitchFamily="17" charset="-128"/>
              </a:rPr>
              <a:t>o</a:t>
            </a:r>
            <a:r>
              <a:rPr kumimoji="1" lang="en-US" altLang="ja-JP" sz="10000" u="sng" dirty="0" smtClean="0">
                <a:solidFill>
                  <a:srgbClr val="FF0000"/>
                </a:solidFill>
                <a:latin typeface="+mj-lt"/>
                <a:ea typeface="HG教科書体" pitchFamily="17" charset="-128"/>
              </a:rPr>
              <a:t>kyo</a:t>
            </a:r>
            <a:endParaRPr kumimoji="1" lang="ja-JP" altLang="en-US" sz="10000" u="sng" dirty="0" smtClean="0">
              <a:solidFill>
                <a:srgbClr val="FF0000"/>
              </a:solidFill>
              <a:latin typeface="+mj-lt"/>
              <a:ea typeface="HG教科書体" pitchFamily="17" charset="-128"/>
            </a:endParaRPr>
          </a:p>
          <a:p>
            <a:pPr algn="ctr"/>
            <a:r>
              <a:rPr lang="ja-JP" altLang="en-US" sz="15000" u="sng" dirty="0" smtClean="0">
                <a:solidFill>
                  <a:srgbClr val="FF0000"/>
                </a:solidFill>
                <a:latin typeface="HG教科書体" pitchFamily="17" charset="-128"/>
                <a:ea typeface="HG教科書体" pitchFamily="17" charset="-128"/>
              </a:rPr>
              <a:t>京</a:t>
            </a:r>
            <a:r>
              <a:rPr lang="ja-JP" altLang="en-US" sz="15000" dirty="0" smtClean="0">
                <a:latin typeface="HG教科書体" pitchFamily="17" charset="-128"/>
                <a:ea typeface="HG教科書体" pitchFamily="17" charset="-128"/>
              </a:rPr>
              <a:t>都</a:t>
            </a:r>
            <a:r>
              <a:rPr lang="en-US" altLang="ja-JP" sz="10000" u="sng" dirty="0" smtClean="0">
                <a:solidFill>
                  <a:srgbClr val="FF0000"/>
                </a:solidFill>
                <a:latin typeface="+mj-lt"/>
                <a:ea typeface="HG教科書体" pitchFamily="17" charset="-128"/>
              </a:rPr>
              <a:t>Kyo</a:t>
            </a:r>
            <a:r>
              <a:rPr lang="en-US" altLang="ja-JP" sz="10000" dirty="0" smtClean="0">
                <a:latin typeface="+mj-lt"/>
                <a:ea typeface="HG教科書体" pitchFamily="17" charset="-128"/>
              </a:rPr>
              <a:t>to</a:t>
            </a:r>
            <a:endParaRPr lang="ja-JP" altLang="en-US" sz="10000" dirty="0">
              <a:latin typeface="+mj-lt"/>
              <a:ea typeface="HG教科書体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8979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R:\Kanji.ppt\漢字パーツ\8 strokes\京\京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850" y="1676400"/>
            <a:ext cx="3054350" cy="3362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5817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2894013" y="1604963"/>
          <a:ext cx="3354387" cy="3646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1" name="Image" r:id="rId4" imgW="3354748" imgH="3647017" progId="">
                  <p:embed/>
                </p:oleObj>
              </mc:Choice>
              <mc:Fallback>
                <p:oleObj name="Image" r:id="rId4" imgW="3354748" imgH="3647017" progId="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4013" y="1604963"/>
                        <a:ext cx="3354387" cy="3646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68269564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810793"/>
              </p:ext>
            </p:extLst>
          </p:nvPr>
        </p:nvGraphicFramePr>
        <p:xfrm>
          <a:off x="2894013" y="1604963"/>
          <a:ext cx="3354387" cy="3646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5" name="Image" r:id="rId4" imgW="3354748" imgH="3647017" progId="">
                  <p:embed/>
                </p:oleObj>
              </mc:Choice>
              <mc:Fallback>
                <p:oleObj name="Image" r:id="rId4" imgW="3354748" imgH="3647017" progId="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4013" y="1604963"/>
                        <a:ext cx="3354387" cy="3646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テキスト ボックス 1"/>
          <p:cNvSpPr txBox="1"/>
          <p:nvPr/>
        </p:nvSpPr>
        <p:spPr>
          <a:xfrm>
            <a:off x="2195736" y="4766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23528" y="59140"/>
            <a:ext cx="86409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800" dirty="0"/>
              <a:t>Entrance gate to the ancient </a:t>
            </a:r>
            <a:r>
              <a:rPr lang="en-US" altLang="ja-JP" sz="4800" dirty="0" smtClean="0"/>
              <a:t>Japanese</a:t>
            </a:r>
            <a:r>
              <a:rPr lang="ja-JP" altLang="en-US" sz="4800" dirty="0"/>
              <a:t> </a:t>
            </a:r>
            <a:r>
              <a:rPr lang="en-GB" altLang="ja-JP" sz="4800" b="1" dirty="0" smtClean="0"/>
              <a:t>capital</a:t>
            </a:r>
            <a:r>
              <a:rPr lang="en-GB" altLang="ja-JP" sz="4800" dirty="0"/>
              <a:t>.</a:t>
            </a:r>
            <a:endParaRPr kumimoji="1" lang="ja-JP" altLang="en-US" sz="4800" dirty="0"/>
          </a:p>
        </p:txBody>
      </p:sp>
    </p:spTree>
    <p:extLst>
      <p:ext uri="{BB962C8B-B14F-4D97-AF65-F5344CB8AC3E}">
        <p14:creationId xmlns:p14="http://schemas.microsoft.com/office/powerpoint/2010/main" val="2900381163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2894013" y="1604963"/>
          <a:ext cx="3354387" cy="3646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9" name="Image" r:id="rId4" imgW="3354748" imgH="3647017" progId="">
                  <p:embed/>
                </p:oleObj>
              </mc:Choice>
              <mc:Fallback>
                <p:oleObj name="Image" r:id="rId4" imgW="3354748" imgH="3647017" progId="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4013" y="1604963"/>
                        <a:ext cx="3354387" cy="3646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7829836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R:\Kanji.ppt\漢字パーツ\8 strokes\京\京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850" y="1676400"/>
            <a:ext cx="3054350" cy="3362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3548066" y="476672"/>
            <a:ext cx="2098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4800" b="1" dirty="0" smtClean="0"/>
              <a:t>capital</a:t>
            </a:r>
            <a:endParaRPr kumimoji="1" lang="ja-JP" altLang="en-US" sz="4800" dirty="0"/>
          </a:p>
        </p:txBody>
      </p:sp>
    </p:spTree>
    <p:extLst>
      <p:ext uri="{BB962C8B-B14F-4D97-AF65-F5344CB8AC3E}">
        <p14:creationId xmlns:p14="http://schemas.microsoft.com/office/powerpoint/2010/main" val="3251866942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koko</a:t>
            </a:r>
            <a:r>
              <a:rPr kumimoji="1" lang="en-US" altLang="ja-JP" dirty="0" smtClean="0"/>
              <a:t>, </a:t>
            </a:r>
            <a:r>
              <a:rPr kumimoji="1" lang="en-US" altLang="ja-JP" dirty="0" err="1" smtClean="0"/>
              <a:t>soko</a:t>
            </a:r>
            <a:r>
              <a:rPr kumimoji="1" lang="en-US" altLang="ja-JP" dirty="0" smtClean="0"/>
              <a:t>, </a:t>
            </a:r>
            <a:r>
              <a:rPr kumimoji="1" lang="en-US" altLang="ja-JP" dirty="0" err="1" smtClean="0"/>
              <a:t>asoko</a:t>
            </a:r>
            <a:r>
              <a:rPr kumimoji="1" lang="en-US" altLang="ja-JP" dirty="0" smtClean="0"/>
              <a:t>, </a:t>
            </a:r>
            <a:r>
              <a:rPr kumimoji="1" lang="en-US" altLang="ja-JP" dirty="0" err="1" smtClean="0"/>
              <a:t>doko</a:t>
            </a:r>
            <a:endParaRPr kumimoji="1" lang="ja-JP" altLang="en-US" dirty="0"/>
          </a:p>
        </p:txBody>
      </p:sp>
      <p:sp>
        <p:nvSpPr>
          <p:cNvPr id="6" name="円/楕円 5"/>
          <p:cNvSpPr/>
          <p:nvPr/>
        </p:nvSpPr>
        <p:spPr>
          <a:xfrm>
            <a:off x="5436096" y="5635886"/>
            <a:ext cx="3312368" cy="745442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467544" y="5635886"/>
            <a:ext cx="3312368" cy="74544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6300192" y="5868850"/>
            <a:ext cx="1578509" cy="923330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altLang="ja-JP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koko</a:t>
            </a:r>
            <a:endParaRPr lang="ja-JP" alt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292822"/>
            <a:ext cx="1030476" cy="2855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正方形/長方形 14"/>
          <p:cNvSpPr/>
          <p:nvPr/>
        </p:nvSpPr>
        <p:spPr>
          <a:xfrm>
            <a:off x="1331640" y="5868850"/>
            <a:ext cx="1516377" cy="923330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altLang="ja-JP" sz="54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soko</a:t>
            </a:r>
            <a:endParaRPr lang="ja-JP" altLang="en-US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4" y="3321494"/>
            <a:ext cx="1777143" cy="2843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直線矢印コネクタ 10"/>
          <p:cNvCxnSpPr/>
          <p:nvPr/>
        </p:nvCxnSpPr>
        <p:spPr>
          <a:xfrm flipH="1">
            <a:off x="3059832" y="4149080"/>
            <a:ext cx="3528392" cy="16689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7" name="正方形/長方形 16"/>
          <p:cNvSpPr/>
          <p:nvPr/>
        </p:nvSpPr>
        <p:spPr>
          <a:xfrm>
            <a:off x="3460676" y="-171400"/>
            <a:ext cx="1889877" cy="923330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asoko</a:t>
            </a:r>
            <a:endParaRPr lang="ja-JP" alt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679922"/>
            <a:ext cx="731381" cy="516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直線矢印コネクタ 13"/>
          <p:cNvCxnSpPr>
            <a:stCxn id="1026" idx="0"/>
            <a:endCxn id="2" idx="2"/>
          </p:cNvCxnSpPr>
          <p:nvPr/>
        </p:nvCxnSpPr>
        <p:spPr>
          <a:xfrm flipH="1" flipV="1">
            <a:off x="4572000" y="1417638"/>
            <a:ext cx="2531462" cy="18751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>
            <a:stCxn id="1027" idx="0"/>
          </p:cNvCxnSpPr>
          <p:nvPr/>
        </p:nvCxnSpPr>
        <p:spPr>
          <a:xfrm flipV="1">
            <a:off x="2148206" y="1412776"/>
            <a:ext cx="1991746" cy="19087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4" name="正方形/長方形 23"/>
          <p:cNvSpPr/>
          <p:nvPr/>
        </p:nvSpPr>
        <p:spPr>
          <a:xfrm>
            <a:off x="3160003" y="2708920"/>
            <a:ext cx="2796023" cy="1107996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ja-JP" altLang="en-US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</a:t>
            </a:r>
            <a:r>
              <a:rPr lang="en-US" altLang="ja-JP" sz="6600" b="1" dirty="0" err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Doko</a:t>
            </a:r>
            <a:r>
              <a:rPr lang="en-US" altLang="ja-JP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??</a:t>
            </a:r>
            <a:endParaRPr lang="ja-JP" altLang="en-US" sz="66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861489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250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0" dur="2000" fill="hold"/>
                                        <p:tgtEl>
                                          <p:spTgt spid="2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2000"/>
                            </p:stCondLst>
                            <p:childTnLst>
                              <p:par>
                                <p:cTn id="10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6" grpId="0" animBg="1"/>
      <p:bldP spid="8" grpId="0" animBg="1"/>
      <p:bldP spid="7" grpId="0" animBg="1"/>
      <p:bldP spid="15" grpId="0" animBg="1"/>
      <p:bldP spid="17" grpId="0" animBg="1"/>
      <p:bldP spid="24" grpId="0" animBg="1"/>
      <p:bldP spid="24" grpId="1" animBg="1"/>
      <p:bldP spid="24" grpId="2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What</a:t>
            </a:r>
            <a:r>
              <a:rPr lang="ja-JP" altLang="en-US" dirty="0" smtClean="0"/>
              <a:t> </a:t>
            </a:r>
            <a:r>
              <a:rPr lang="en-US" altLang="ja-JP" dirty="0" smtClean="0"/>
              <a:t>does “</a:t>
            </a:r>
            <a:r>
              <a:rPr lang="ja-JP" altLang="en-US" dirty="0" smtClean="0"/>
              <a:t>東</a:t>
            </a:r>
            <a:r>
              <a:rPr lang="en-US" altLang="ja-JP" dirty="0" smtClean="0"/>
              <a:t>”</a:t>
            </a:r>
            <a:r>
              <a:rPr lang="ja-JP" altLang="en-US" dirty="0" smtClean="0"/>
              <a:t> </a:t>
            </a:r>
            <a:r>
              <a:rPr lang="en-US" altLang="ja-JP" dirty="0" smtClean="0"/>
              <a:t>mean?</a:t>
            </a:r>
            <a:endParaRPr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93616" y="2814027"/>
            <a:ext cx="19337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800" dirty="0" smtClean="0"/>
              <a:t>1. New</a:t>
            </a:r>
            <a:endParaRPr kumimoji="1" lang="ja-JP" altLang="en-US" sz="48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93616" y="4178424"/>
            <a:ext cx="26568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800" dirty="0"/>
              <a:t>2</a:t>
            </a:r>
            <a:r>
              <a:rPr kumimoji="1" lang="en-US" altLang="ja-JP" sz="4800" dirty="0" smtClean="0"/>
              <a:t>. </a:t>
            </a:r>
            <a:r>
              <a:rPr lang="en-US" altLang="ja-JP" sz="4800" dirty="0"/>
              <a:t>Eastern</a:t>
            </a:r>
            <a:endParaRPr kumimoji="1" lang="ja-JP" altLang="en-US" sz="48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93616" y="5550331"/>
            <a:ext cx="30524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800" dirty="0"/>
              <a:t>3. </a:t>
            </a:r>
            <a:r>
              <a:rPr lang="en-US" altLang="ja-JP" sz="4800" dirty="0" smtClean="0"/>
              <a:t>Beautiful</a:t>
            </a:r>
            <a:endParaRPr kumimoji="1" lang="ja-JP" altLang="en-US" sz="48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11560" y="1386071"/>
            <a:ext cx="8165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altLang="ja-JP" sz="4000" dirty="0"/>
              <a:t>Hint:</a:t>
            </a:r>
            <a:r>
              <a:rPr lang="ja-JP" altLang="en-US" sz="4000" dirty="0"/>
              <a:t> </a:t>
            </a:r>
            <a:r>
              <a:rPr lang="en-US" altLang="ja-JP" sz="4000" dirty="0" smtClean="0"/>
              <a:t>“</a:t>
            </a:r>
            <a:r>
              <a:rPr lang="ja-JP" altLang="en-US" sz="4000" dirty="0" smtClean="0"/>
              <a:t>東</a:t>
            </a:r>
            <a:r>
              <a:rPr lang="en-US" altLang="ja-JP" sz="4000" dirty="0" smtClean="0"/>
              <a:t>”</a:t>
            </a:r>
            <a:r>
              <a:rPr lang="ja-JP" altLang="en-US" sz="4000" dirty="0" smtClean="0"/>
              <a:t> </a:t>
            </a:r>
            <a:r>
              <a:rPr lang="en-US" altLang="ja-JP" sz="4000" dirty="0" smtClean="0"/>
              <a:t>compose of</a:t>
            </a:r>
            <a:r>
              <a:rPr lang="ja-JP" altLang="en-US" sz="4000" dirty="0" smtClean="0"/>
              <a:t> </a:t>
            </a:r>
            <a:r>
              <a:rPr lang="en-US" altLang="ja-JP" sz="4000" dirty="0" smtClean="0"/>
              <a:t>“</a:t>
            </a:r>
            <a:r>
              <a:rPr lang="ja-JP" altLang="en-US" sz="4000" dirty="0" smtClean="0"/>
              <a:t>日</a:t>
            </a:r>
            <a:r>
              <a:rPr lang="en-US" altLang="ja-JP" sz="4000" dirty="0" smtClean="0"/>
              <a:t>”and</a:t>
            </a:r>
            <a:r>
              <a:rPr lang="ja-JP" altLang="en-US" sz="4000" dirty="0" smtClean="0"/>
              <a:t> </a:t>
            </a:r>
            <a:r>
              <a:rPr lang="en-US" altLang="ja-JP" sz="4000" dirty="0" smtClean="0"/>
              <a:t>“</a:t>
            </a:r>
            <a:r>
              <a:rPr lang="ja-JP" altLang="en-US" sz="4000" dirty="0" smtClean="0"/>
              <a:t>木</a:t>
            </a:r>
            <a:r>
              <a:rPr lang="en-US" altLang="ja-JP" sz="4000" dirty="0" smtClean="0"/>
              <a:t>” </a:t>
            </a:r>
            <a:endParaRPr lang="en-US" altLang="ja-JP" sz="4000" dirty="0"/>
          </a:p>
        </p:txBody>
      </p:sp>
      <p:pic>
        <p:nvPicPr>
          <p:cNvPr id="11" name="Picture 2" descr="正しい日本地図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3128" y="3100109"/>
            <a:ext cx="3167997" cy="3601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2074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naruki\デスクトップ\漢字教材\漢字パーツ\8 strokes\東\東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819275"/>
            <a:ext cx="3455988" cy="3514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7885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2932113" y="1077913"/>
          <a:ext cx="3278187" cy="470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3" name="Image" r:id="rId4" imgW="3278503" imgH="4701730" progId="">
                  <p:embed/>
                </p:oleObj>
              </mc:Choice>
              <mc:Fallback>
                <p:oleObj name="Image" r:id="rId4" imgW="3278503" imgH="4701730" progId="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32113" y="1077913"/>
                        <a:ext cx="3278187" cy="4702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23379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2932113" y="1077913"/>
          <a:ext cx="3278187" cy="470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7" name="Image" r:id="rId4" imgW="3278503" imgH="4701730" progId="">
                  <p:embed/>
                </p:oleObj>
              </mc:Choice>
              <mc:Fallback>
                <p:oleObj name="Image" r:id="rId4" imgW="3278503" imgH="4701730" progId="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32113" y="1077913"/>
                        <a:ext cx="3278187" cy="4702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504056" y="260648"/>
            <a:ext cx="82444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800" dirty="0" smtClean="0"/>
              <a:t>In the </a:t>
            </a:r>
            <a:r>
              <a:rPr lang="en-US" altLang="ja-JP" sz="4800" b="1" dirty="0" smtClean="0"/>
              <a:t>east</a:t>
            </a:r>
            <a:r>
              <a:rPr lang="en-US" altLang="ja-JP" sz="4800" dirty="0" smtClean="0"/>
              <a:t>, the sun rises behind the trees.</a:t>
            </a:r>
            <a:endParaRPr kumimoji="1" lang="ja-JP" altLang="en-US" sz="4800" dirty="0"/>
          </a:p>
        </p:txBody>
      </p:sp>
    </p:spTree>
    <p:extLst>
      <p:ext uri="{BB962C8B-B14F-4D97-AF65-F5344CB8AC3E}">
        <p14:creationId xmlns:p14="http://schemas.microsoft.com/office/powerpoint/2010/main" val="249938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2932113" y="1077913"/>
          <a:ext cx="3278187" cy="470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1" name="Image" r:id="rId4" imgW="3278503" imgH="4701730" progId="">
                  <p:embed/>
                </p:oleObj>
              </mc:Choice>
              <mc:Fallback>
                <p:oleObj name="Image" r:id="rId4" imgW="3278503" imgH="4701730" progId="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32113" y="1077913"/>
                        <a:ext cx="3278187" cy="4702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1293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naruki\デスクトップ\漢字教材\漢字パーツ\8 strokes\東\東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819275"/>
            <a:ext cx="3455988" cy="3514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3517022" y="476672"/>
            <a:ext cx="2098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800" b="1" dirty="0"/>
              <a:t>east</a:t>
            </a:r>
            <a:endParaRPr kumimoji="1" lang="ja-JP" altLang="en-US" sz="4800" dirty="0"/>
          </a:p>
        </p:txBody>
      </p:sp>
    </p:spTree>
    <p:extLst>
      <p:ext uri="{BB962C8B-B14F-4D97-AF65-F5344CB8AC3E}">
        <p14:creationId xmlns:p14="http://schemas.microsoft.com/office/powerpoint/2010/main" val="3799750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5" descr="map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836613"/>
            <a:ext cx="5756275" cy="602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8" name="AutoShape 8"/>
          <p:cNvSpPr>
            <a:spLocks noChangeArrowheads="1"/>
          </p:cNvSpPr>
          <p:nvPr/>
        </p:nvSpPr>
        <p:spPr bwMode="auto">
          <a:xfrm>
            <a:off x="3492500" y="4724400"/>
            <a:ext cx="288925" cy="288925"/>
          </a:xfrm>
          <a:prstGeom prst="star5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endParaRPr lang="en-NZ" altLang="ja-JP"/>
          </a:p>
        </p:txBody>
      </p:sp>
      <p:sp>
        <p:nvSpPr>
          <p:cNvPr id="10251" name="AutoShape 11"/>
          <p:cNvSpPr>
            <a:spLocks noChangeArrowheads="1"/>
          </p:cNvSpPr>
          <p:nvPr/>
        </p:nvSpPr>
        <p:spPr bwMode="auto">
          <a:xfrm>
            <a:off x="3492500" y="4941888"/>
            <a:ext cx="288925" cy="288925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endParaRPr lang="en-NZ" altLang="ja-JP"/>
          </a:p>
        </p:txBody>
      </p:sp>
      <p:sp>
        <p:nvSpPr>
          <p:cNvPr id="10252" name="AutoShape 12"/>
          <p:cNvSpPr>
            <a:spLocks noChangeArrowheads="1"/>
          </p:cNvSpPr>
          <p:nvPr/>
        </p:nvSpPr>
        <p:spPr bwMode="auto">
          <a:xfrm>
            <a:off x="4643438" y="4437063"/>
            <a:ext cx="288925" cy="288925"/>
          </a:xfrm>
          <a:prstGeom prst="star5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endParaRPr lang="en-NZ" altLang="ja-JP"/>
          </a:p>
        </p:txBody>
      </p:sp>
      <p:sp>
        <p:nvSpPr>
          <p:cNvPr id="15367" name="Text Box 13"/>
          <p:cNvSpPr txBox="1">
            <a:spLocks noChangeArrowheads="1"/>
          </p:cNvSpPr>
          <p:nvPr/>
        </p:nvSpPr>
        <p:spPr bwMode="auto">
          <a:xfrm>
            <a:off x="6135688" y="3203575"/>
            <a:ext cx="2484437" cy="944563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NZ" altLang="ja-JP" sz="3200">
                <a:latin typeface="Arial" charset="0"/>
                <a:ea typeface="Arial Unicode MS" pitchFamily="34" charset="-128"/>
                <a:cs typeface="Arial Unicode MS" pitchFamily="34" charset="-128"/>
              </a:rPr>
              <a:t>Tokyo( </a:t>
            </a:r>
            <a:r>
              <a:rPr lang="ja-JP" altLang="en-NZ" sz="3200">
                <a:latin typeface="Arial" charset="0"/>
                <a:ea typeface="Arial Unicode MS" pitchFamily="34" charset="-128"/>
                <a:cs typeface="Arial Unicode MS" pitchFamily="34" charset="-128"/>
              </a:rPr>
              <a:t>東京</a:t>
            </a:r>
            <a:r>
              <a:rPr lang="en-NZ" altLang="ja-JP" sz="3200">
                <a:latin typeface="Arial" charset="0"/>
                <a:ea typeface="Arial Unicode MS" pitchFamily="34" charset="-128"/>
                <a:cs typeface="Arial Unicode MS" pitchFamily="34" charset="-128"/>
              </a:rPr>
              <a:t>)</a:t>
            </a:r>
          </a:p>
          <a:p>
            <a:pPr algn="ctr" eaLnBrk="1" hangingPunct="1"/>
            <a:r>
              <a:rPr lang="en-GB" altLang="ja-JP" sz="2400">
                <a:latin typeface="Arial" charset="0"/>
                <a:ea typeface="Arial Unicode MS" pitchFamily="34" charset="-128"/>
                <a:cs typeface="Arial Unicode MS" pitchFamily="34" charset="-128"/>
              </a:rPr>
              <a:t>Since</a:t>
            </a:r>
            <a:r>
              <a:rPr lang="ja-JP" altLang="en-GB" sz="2400">
                <a:latin typeface="Arial" charset="0"/>
                <a:ea typeface="Arial Unicode MS" pitchFamily="34" charset="-128"/>
                <a:cs typeface="Arial Unicode MS" pitchFamily="34" charset="-128"/>
              </a:rPr>
              <a:t>１８６９</a:t>
            </a:r>
          </a:p>
        </p:txBody>
      </p:sp>
      <p:sp>
        <p:nvSpPr>
          <p:cNvPr id="15368" name="Line 14"/>
          <p:cNvSpPr>
            <a:spLocks noChangeShapeType="1"/>
          </p:cNvSpPr>
          <p:nvPr/>
        </p:nvSpPr>
        <p:spPr bwMode="auto">
          <a:xfrm flipH="1">
            <a:off x="4932363" y="3789363"/>
            <a:ext cx="1223962" cy="719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370" name="Line 16"/>
          <p:cNvSpPr>
            <a:spLocks noChangeShapeType="1"/>
          </p:cNvSpPr>
          <p:nvPr/>
        </p:nvSpPr>
        <p:spPr bwMode="auto">
          <a:xfrm>
            <a:off x="3636158" y="2678906"/>
            <a:ext cx="0" cy="2070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371" name="Text Box 17"/>
          <p:cNvSpPr txBox="1">
            <a:spLocks noChangeArrowheads="1"/>
          </p:cNvSpPr>
          <p:nvPr/>
        </p:nvSpPr>
        <p:spPr bwMode="auto">
          <a:xfrm>
            <a:off x="83237" y="2990850"/>
            <a:ext cx="3429000" cy="1446213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r>
              <a:rPr lang="en-GB" altLang="ja-JP" sz="3200" dirty="0">
                <a:latin typeface="Arial" charset="0"/>
                <a:ea typeface="Arial Unicode MS" pitchFamily="34" charset="-128"/>
                <a:cs typeface="Arial Unicode MS" pitchFamily="34" charset="-128"/>
              </a:rPr>
              <a:t>Nara</a:t>
            </a:r>
            <a:r>
              <a:rPr lang="ja-JP" altLang="en-GB" sz="3200" dirty="0">
                <a:latin typeface="Arial" charset="0"/>
                <a:ea typeface="Arial Unicode MS" pitchFamily="34" charset="-128"/>
                <a:cs typeface="Arial Unicode MS" pitchFamily="34" charset="-128"/>
              </a:rPr>
              <a:t>（奈良）</a:t>
            </a:r>
            <a:r>
              <a:rPr lang="en-GB" altLang="ja-JP" sz="3200" dirty="0">
                <a:latin typeface="Arial" charset="0"/>
                <a:ea typeface="Arial Unicode MS" pitchFamily="34" charset="-128"/>
                <a:cs typeface="Arial Unicode MS" pitchFamily="34" charset="-128"/>
              </a:rPr>
              <a:t>and surrounding</a:t>
            </a:r>
            <a:r>
              <a:rPr lang="ja-JP" altLang="en-GB" sz="3200" dirty="0">
                <a:latin typeface="Arial" charset="0"/>
                <a:ea typeface="Arial Unicode MS" pitchFamily="34" charset="-128"/>
                <a:cs typeface="Arial Unicode MS" pitchFamily="34" charset="-128"/>
              </a:rPr>
              <a:t>ｓ</a:t>
            </a:r>
            <a:endParaRPr lang="ja-JP" altLang="en-GB" sz="2400" dirty="0"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algn="ctr" eaLnBrk="1" hangingPunct="1"/>
            <a:r>
              <a:rPr lang="ja-JP" altLang="en-GB" sz="2400" dirty="0">
                <a:latin typeface="Arial" charset="0"/>
                <a:ea typeface="Arial Unicode MS" pitchFamily="34" charset="-128"/>
                <a:cs typeface="Arial Unicode MS" pitchFamily="34" charset="-128"/>
              </a:rPr>
              <a:t>～７９３</a:t>
            </a:r>
            <a:endParaRPr lang="ja-JP" altLang="en-GB" sz="3200" dirty="0"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5372" name="Line 18"/>
          <p:cNvSpPr>
            <a:spLocks noChangeShapeType="1"/>
          </p:cNvSpPr>
          <p:nvPr/>
        </p:nvSpPr>
        <p:spPr bwMode="auto">
          <a:xfrm>
            <a:off x="1927912" y="4425156"/>
            <a:ext cx="1584325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369" name="Text Box 15"/>
          <p:cNvSpPr txBox="1">
            <a:spLocks noChangeArrowheads="1"/>
          </p:cNvSpPr>
          <p:nvPr/>
        </p:nvSpPr>
        <p:spPr bwMode="auto">
          <a:xfrm>
            <a:off x="1475656" y="1773238"/>
            <a:ext cx="2919412" cy="954087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r>
              <a:rPr lang="en-GB" altLang="ja-JP" sz="3200" dirty="0">
                <a:latin typeface="Arial" charset="0"/>
                <a:ea typeface="Arial Unicode MS" pitchFamily="34" charset="-128"/>
                <a:cs typeface="Arial Unicode MS" pitchFamily="34" charset="-128"/>
              </a:rPr>
              <a:t>Kyoto</a:t>
            </a:r>
            <a:r>
              <a:rPr lang="ja-JP" altLang="en-GB" sz="3200" dirty="0">
                <a:latin typeface="Arial" charset="0"/>
                <a:ea typeface="Arial Unicode MS" pitchFamily="34" charset="-128"/>
                <a:cs typeface="Arial Unicode MS" pitchFamily="34" charset="-128"/>
              </a:rPr>
              <a:t>（京都）</a:t>
            </a:r>
          </a:p>
          <a:p>
            <a:pPr algn="ctr" eaLnBrk="1" hangingPunct="1"/>
            <a:r>
              <a:rPr lang="ja-JP" altLang="en-GB" sz="2400" dirty="0">
                <a:latin typeface="Arial" charset="0"/>
                <a:ea typeface="Arial Unicode MS" pitchFamily="34" charset="-128"/>
                <a:cs typeface="Arial Unicode MS" pitchFamily="34" charset="-128"/>
              </a:rPr>
              <a:t>７９４～１８６８</a:t>
            </a:r>
          </a:p>
        </p:txBody>
      </p:sp>
    </p:spTree>
    <p:extLst>
      <p:ext uri="{BB962C8B-B14F-4D97-AF65-F5344CB8AC3E}">
        <p14:creationId xmlns:p14="http://schemas.microsoft.com/office/powerpoint/2010/main" val="2499705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Let’s write “Tokyo” in Kanji!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01250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 6"/>
          <p:cNvSpPr/>
          <p:nvPr/>
        </p:nvSpPr>
        <p:spPr>
          <a:xfrm>
            <a:off x="3217985" y="1847851"/>
            <a:ext cx="2508738" cy="525463"/>
          </a:xfrm>
          <a:custGeom>
            <a:avLst/>
            <a:gdLst>
              <a:gd name="connsiteX0" fmla="*/ 1001352 w 2717955"/>
              <a:gd name="connsiteY0" fmla="*/ 409517 h 524518"/>
              <a:gd name="connsiteX1" fmla="*/ 807813 w 2717955"/>
              <a:gd name="connsiteY1" fmla="*/ 448786 h 524518"/>
              <a:gd name="connsiteX2" fmla="*/ 569396 w 2717955"/>
              <a:gd name="connsiteY2" fmla="*/ 518908 h 524518"/>
              <a:gd name="connsiteX3" fmla="*/ 532932 w 2717955"/>
              <a:gd name="connsiteY3" fmla="*/ 524518 h 524518"/>
              <a:gd name="connsiteX4" fmla="*/ 460005 w 2717955"/>
              <a:gd name="connsiteY4" fmla="*/ 502079 h 524518"/>
              <a:gd name="connsiteX5" fmla="*/ 291710 w 2717955"/>
              <a:gd name="connsiteY5" fmla="*/ 443176 h 524518"/>
              <a:gd name="connsiteX6" fmla="*/ 140245 w 2717955"/>
              <a:gd name="connsiteY6" fmla="*/ 373053 h 524518"/>
              <a:gd name="connsiteX7" fmla="*/ 42073 w 2717955"/>
              <a:gd name="connsiteY7" fmla="*/ 305735 h 524518"/>
              <a:gd name="connsiteX8" fmla="*/ 2805 w 2717955"/>
              <a:gd name="connsiteY8" fmla="*/ 260857 h 524518"/>
              <a:gd name="connsiteX9" fmla="*/ 0 w 2717955"/>
              <a:gd name="connsiteY9" fmla="*/ 246832 h 524518"/>
              <a:gd name="connsiteX10" fmla="*/ 5609 w 2717955"/>
              <a:gd name="connsiteY10" fmla="*/ 224393 h 524518"/>
              <a:gd name="connsiteX11" fmla="*/ 19634 w 2717955"/>
              <a:gd name="connsiteY11" fmla="*/ 215978 h 524518"/>
              <a:gd name="connsiteX12" fmla="*/ 81342 w 2717955"/>
              <a:gd name="connsiteY12" fmla="*/ 221588 h 524518"/>
              <a:gd name="connsiteX13" fmla="*/ 244027 w 2717955"/>
              <a:gd name="connsiteY13" fmla="*/ 263662 h 524518"/>
              <a:gd name="connsiteX14" fmla="*/ 395492 w 2717955"/>
              <a:gd name="connsiteY14" fmla="*/ 272076 h 524518"/>
              <a:gd name="connsiteX15" fmla="*/ 518908 w 2717955"/>
              <a:gd name="connsiteY15" fmla="*/ 283296 h 524518"/>
              <a:gd name="connsiteX16" fmla="*/ 1267818 w 2717955"/>
              <a:gd name="connsiteY16" fmla="*/ 218783 h 524518"/>
              <a:gd name="connsiteX17" fmla="*/ 1542699 w 2717955"/>
              <a:gd name="connsiteY17" fmla="*/ 190734 h 524518"/>
              <a:gd name="connsiteX18" fmla="*/ 1896117 w 2717955"/>
              <a:gd name="connsiteY18" fmla="*/ 126221 h 524518"/>
              <a:gd name="connsiteX19" fmla="*/ 2025143 w 2717955"/>
              <a:gd name="connsiteY19" fmla="*/ 103782 h 524518"/>
              <a:gd name="connsiteX20" fmla="*/ 2173803 w 2717955"/>
              <a:gd name="connsiteY20" fmla="*/ 61708 h 524518"/>
              <a:gd name="connsiteX21" fmla="*/ 2333683 w 2717955"/>
              <a:gd name="connsiteY21" fmla="*/ 0 h 524518"/>
              <a:gd name="connsiteX22" fmla="*/ 2381366 w 2717955"/>
              <a:gd name="connsiteY22" fmla="*/ 0 h 524518"/>
              <a:gd name="connsiteX23" fmla="*/ 2457099 w 2717955"/>
              <a:gd name="connsiteY23" fmla="*/ 16830 h 524518"/>
              <a:gd name="connsiteX24" fmla="*/ 2541246 w 2717955"/>
              <a:gd name="connsiteY24" fmla="*/ 50489 h 524518"/>
              <a:gd name="connsiteX25" fmla="*/ 2574905 w 2717955"/>
              <a:gd name="connsiteY25" fmla="*/ 70123 h 524518"/>
              <a:gd name="connsiteX26" fmla="*/ 2628198 w 2717955"/>
              <a:gd name="connsiteY26" fmla="*/ 109392 h 524518"/>
              <a:gd name="connsiteX27" fmla="*/ 2667467 w 2717955"/>
              <a:gd name="connsiteY27" fmla="*/ 145856 h 524518"/>
              <a:gd name="connsiteX28" fmla="*/ 2692711 w 2717955"/>
              <a:gd name="connsiteY28" fmla="*/ 179514 h 524518"/>
              <a:gd name="connsiteX29" fmla="*/ 2712346 w 2717955"/>
              <a:gd name="connsiteY29" fmla="*/ 224393 h 524518"/>
              <a:gd name="connsiteX30" fmla="*/ 2717955 w 2717955"/>
              <a:gd name="connsiteY30" fmla="*/ 258052 h 524518"/>
              <a:gd name="connsiteX31" fmla="*/ 2706736 w 2717955"/>
              <a:gd name="connsiteY31" fmla="*/ 272076 h 524518"/>
              <a:gd name="connsiteX32" fmla="*/ 2698321 w 2717955"/>
              <a:gd name="connsiteY32" fmla="*/ 277686 h 524518"/>
              <a:gd name="connsiteX33" fmla="*/ 2681492 w 2717955"/>
              <a:gd name="connsiteY33" fmla="*/ 288906 h 524518"/>
              <a:gd name="connsiteX34" fmla="*/ 2401001 w 2717955"/>
              <a:gd name="connsiteY34" fmla="*/ 283296 h 524518"/>
              <a:gd name="connsiteX35" fmla="*/ 1943801 w 2717955"/>
              <a:gd name="connsiteY35" fmla="*/ 305735 h 524518"/>
              <a:gd name="connsiteX36" fmla="*/ 1534284 w 2717955"/>
              <a:gd name="connsiteY36" fmla="*/ 350614 h 524518"/>
              <a:gd name="connsiteX37" fmla="*/ 1270623 w 2717955"/>
              <a:gd name="connsiteY37" fmla="*/ 375858 h 524518"/>
              <a:gd name="connsiteX38" fmla="*/ 1001352 w 2717955"/>
              <a:gd name="connsiteY38" fmla="*/ 409517 h 524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2717955" h="524518">
                <a:moveTo>
                  <a:pt x="1001352" y="409517"/>
                </a:moveTo>
                <a:lnTo>
                  <a:pt x="807813" y="448786"/>
                </a:lnTo>
                <a:lnTo>
                  <a:pt x="569396" y="518908"/>
                </a:lnTo>
                <a:lnTo>
                  <a:pt x="532932" y="524518"/>
                </a:lnTo>
                <a:lnTo>
                  <a:pt x="460005" y="502079"/>
                </a:lnTo>
                <a:lnTo>
                  <a:pt x="291710" y="443176"/>
                </a:lnTo>
                <a:lnTo>
                  <a:pt x="140245" y="373053"/>
                </a:lnTo>
                <a:lnTo>
                  <a:pt x="42073" y="305735"/>
                </a:lnTo>
                <a:lnTo>
                  <a:pt x="2805" y="260857"/>
                </a:lnTo>
                <a:lnTo>
                  <a:pt x="0" y="246832"/>
                </a:lnTo>
                <a:lnTo>
                  <a:pt x="5609" y="224393"/>
                </a:lnTo>
                <a:lnTo>
                  <a:pt x="19634" y="215978"/>
                </a:lnTo>
                <a:lnTo>
                  <a:pt x="81342" y="221588"/>
                </a:lnTo>
                <a:lnTo>
                  <a:pt x="244027" y="263662"/>
                </a:lnTo>
                <a:lnTo>
                  <a:pt x="395492" y="272076"/>
                </a:lnTo>
                <a:lnTo>
                  <a:pt x="518908" y="283296"/>
                </a:lnTo>
                <a:lnTo>
                  <a:pt x="1267818" y="218783"/>
                </a:lnTo>
                <a:lnTo>
                  <a:pt x="1542699" y="190734"/>
                </a:lnTo>
                <a:lnTo>
                  <a:pt x="1896117" y="126221"/>
                </a:lnTo>
                <a:lnTo>
                  <a:pt x="2025143" y="103782"/>
                </a:lnTo>
                <a:lnTo>
                  <a:pt x="2173803" y="61708"/>
                </a:lnTo>
                <a:lnTo>
                  <a:pt x="2333683" y="0"/>
                </a:lnTo>
                <a:lnTo>
                  <a:pt x="2381366" y="0"/>
                </a:lnTo>
                <a:lnTo>
                  <a:pt x="2457099" y="16830"/>
                </a:lnTo>
                <a:lnTo>
                  <a:pt x="2541246" y="50489"/>
                </a:lnTo>
                <a:lnTo>
                  <a:pt x="2574905" y="70123"/>
                </a:lnTo>
                <a:lnTo>
                  <a:pt x="2628198" y="109392"/>
                </a:lnTo>
                <a:lnTo>
                  <a:pt x="2667467" y="145856"/>
                </a:lnTo>
                <a:lnTo>
                  <a:pt x="2692711" y="179514"/>
                </a:lnTo>
                <a:lnTo>
                  <a:pt x="2712346" y="224393"/>
                </a:lnTo>
                <a:lnTo>
                  <a:pt x="2717955" y="258052"/>
                </a:lnTo>
                <a:lnTo>
                  <a:pt x="2706736" y="272076"/>
                </a:lnTo>
                <a:lnTo>
                  <a:pt x="2698321" y="277686"/>
                </a:lnTo>
                <a:lnTo>
                  <a:pt x="2681492" y="288906"/>
                </a:lnTo>
                <a:lnTo>
                  <a:pt x="2401001" y="283296"/>
                </a:lnTo>
                <a:lnTo>
                  <a:pt x="1943801" y="305735"/>
                </a:lnTo>
                <a:lnTo>
                  <a:pt x="1534284" y="350614"/>
                </a:lnTo>
                <a:lnTo>
                  <a:pt x="1270623" y="375858"/>
                </a:lnTo>
                <a:lnTo>
                  <a:pt x="1001352" y="40951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8" name="フリーフォーム 7"/>
          <p:cNvSpPr/>
          <p:nvPr/>
        </p:nvSpPr>
        <p:spPr>
          <a:xfrm>
            <a:off x="2951285" y="2689225"/>
            <a:ext cx="650631" cy="1682750"/>
          </a:xfrm>
          <a:custGeom>
            <a:avLst/>
            <a:gdLst>
              <a:gd name="connsiteX0" fmla="*/ 304800 w 704850"/>
              <a:gd name="connsiteY0" fmla="*/ 736600 h 1682750"/>
              <a:gd name="connsiteX1" fmla="*/ 254000 w 704850"/>
              <a:gd name="connsiteY1" fmla="*/ 463550 h 1682750"/>
              <a:gd name="connsiteX2" fmla="*/ 190500 w 704850"/>
              <a:gd name="connsiteY2" fmla="*/ 244475 h 1682750"/>
              <a:gd name="connsiteX3" fmla="*/ 104775 w 704850"/>
              <a:gd name="connsiteY3" fmla="*/ 142875 h 1682750"/>
              <a:gd name="connsiteX4" fmla="*/ 12700 w 704850"/>
              <a:gd name="connsiteY4" fmla="*/ 53975 h 1682750"/>
              <a:gd name="connsiteX5" fmla="*/ 0 w 704850"/>
              <a:gd name="connsiteY5" fmla="*/ 34925 h 1682750"/>
              <a:gd name="connsiteX6" fmla="*/ 0 w 704850"/>
              <a:gd name="connsiteY6" fmla="*/ 22225 h 1682750"/>
              <a:gd name="connsiteX7" fmla="*/ 9525 w 704850"/>
              <a:gd name="connsiteY7" fmla="*/ 6350 h 1682750"/>
              <a:gd name="connsiteX8" fmla="*/ 47625 w 704850"/>
              <a:gd name="connsiteY8" fmla="*/ 0 h 1682750"/>
              <a:gd name="connsiteX9" fmla="*/ 127000 w 704850"/>
              <a:gd name="connsiteY9" fmla="*/ 12700 h 1682750"/>
              <a:gd name="connsiteX10" fmla="*/ 273050 w 704850"/>
              <a:gd name="connsiteY10" fmla="*/ 41275 h 1682750"/>
              <a:gd name="connsiteX11" fmla="*/ 390525 w 704850"/>
              <a:gd name="connsiteY11" fmla="*/ 66675 h 1682750"/>
              <a:gd name="connsiteX12" fmla="*/ 419100 w 704850"/>
              <a:gd name="connsiteY12" fmla="*/ 257175 h 1682750"/>
              <a:gd name="connsiteX13" fmla="*/ 473075 w 704850"/>
              <a:gd name="connsiteY13" fmla="*/ 473075 h 1682750"/>
              <a:gd name="connsiteX14" fmla="*/ 517525 w 704850"/>
              <a:gd name="connsiteY14" fmla="*/ 682625 h 1682750"/>
              <a:gd name="connsiteX15" fmla="*/ 542925 w 704850"/>
              <a:gd name="connsiteY15" fmla="*/ 806450 h 1682750"/>
              <a:gd name="connsiteX16" fmla="*/ 555625 w 704850"/>
              <a:gd name="connsiteY16" fmla="*/ 955675 h 1682750"/>
              <a:gd name="connsiteX17" fmla="*/ 631825 w 704850"/>
              <a:gd name="connsiteY17" fmla="*/ 1343025 h 1682750"/>
              <a:gd name="connsiteX18" fmla="*/ 704850 w 704850"/>
              <a:gd name="connsiteY18" fmla="*/ 1517650 h 1682750"/>
              <a:gd name="connsiteX19" fmla="*/ 660400 w 704850"/>
              <a:gd name="connsiteY19" fmla="*/ 1590675 h 1682750"/>
              <a:gd name="connsiteX20" fmla="*/ 606425 w 704850"/>
              <a:gd name="connsiteY20" fmla="*/ 1657350 h 1682750"/>
              <a:gd name="connsiteX21" fmla="*/ 581025 w 704850"/>
              <a:gd name="connsiteY21" fmla="*/ 1673225 h 1682750"/>
              <a:gd name="connsiteX22" fmla="*/ 555625 w 704850"/>
              <a:gd name="connsiteY22" fmla="*/ 1682750 h 1682750"/>
              <a:gd name="connsiteX23" fmla="*/ 523875 w 704850"/>
              <a:gd name="connsiteY23" fmla="*/ 1676400 h 1682750"/>
              <a:gd name="connsiteX24" fmla="*/ 466725 w 704850"/>
              <a:gd name="connsiteY24" fmla="*/ 1635125 h 1682750"/>
              <a:gd name="connsiteX25" fmla="*/ 412750 w 704850"/>
              <a:gd name="connsiteY25" fmla="*/ 1543050 h 1682750"/>
              <a:gd name="connsiteX26" fmla="*/ 384175 w 704850"/>
              <a:gd name="connsiteY26" fmla="*/ 1470025 h 1682750"/>
              <a:gd name="connsiteX27" fmla="*/ 365125 w 704850"/>
              <a:gd name="connsiteY27" fmla="*/ 1228725 h 1682750"/>
              <a:gd name="connsiteX28" fmla="*/ 304800 w 704850"/>
              <a:gd name="connsiteY28" fmla="*/ 736600 h 1682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704850" h="1682750">
                <a:moveTo>
                  <a:pt x="304800" y="736600"/>
                </a:moveTo>
                <a:lnTo>
                  <a:pt x="254000" y="463550"/>
                </a:lnTo>
                <a:lnTo>
                  <a:pt x="190500" y="244475"/>
                </a:lnTo>
                <a:lnTo>
                  <a:pt x="104775" y="142875"/>
                </a:lnTo>
                <a:lnTo>
                  <a:pt x="12700" y="53975"/>
                </a:lnTo>
                <a:lnTo>
                  <a:pt x="0" y="34925"/>
                </a:lnTo>
                <a:lnTo>
                  <a:pt x="0" y="22225"/>
                </a:lnTo>
                <a:lnTo>
                  <a:pt x="9525" y="6350"/>
                </a:lnTo>
                <a:lnTo>
                  <a:pt x="47625" y="0"/>
                </a:lnTo>
                <a:lnTo>
                  <a:pt x="127000" y="12700"/>
                </a:lnTo>
                <a:lnTo>
                  <a:pt x="273050" y="41275"/>
                </a:lnTo>
                <a:lnTo>
                  <a:pt x="390525" y="66675"/>
                </a:lnTo>
                <a:lnTo>
                  <a:pt x="419100" y="257175"/>
                </a:lnTo>
                <a:lnTo>
                  <a:pt x="473075" y="473075"/>
                </a:lnTo>
                <a:lnTo>
                  <a:pt x="517525" y="682625"/>
                </a:lnTo>
                <a:lnTo>
                  <a:pt x="542925" y="806450"/>
                </a:lnTo>
                <a:lnTo>
                  <a:pt x="555625" y="955675"/>
                </a:lnTo>
                <a:lnTo>
                  <a:pt x="631825" y="1343025"/>
                </a:lnTo>
                <a:lnTo>
                  <a:pt x="704850" y="1517650"/>
                </a:lnTo>
                <a:lnTo>
                  <a:pt x="660400" y="1590675"/>
                </a:lnTo>
                <a:lnTo>
                  <a:pt x="606425" y="1657350"/>
                </a:lnTo>
                <a:lnTo>
                  <a:pt x="581025" y="1673225"/>
                </a:lnTo>
                <a:lnTo>
                  <a:pt x="555625" y="1682750"/>
                </a:lnTo>
                <a:lnTo>
                  <a:pt x="523875" y="1676400"/>
                </a:lnTo>
                <a:lnTo>
                  <a:pt x="466725" y="1635125"/>
                </a:lnTo>
                <a:lnTo>
                  <a:pt x="412750" y="1543050"/>
                </a:lnTo>
                <a:lnTo>
                  <a:pt x="384175" y="1470025"/>
                </a:lnTo>
                <a:lnTo>
                  <a:pt x="365125" y="1228725"/>
                </a:lnTo>
                <a:lnTo>
                  <a:pt x="304800" y="7366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9" name="フリーフォーム 8"/>
          <p:cNvSpPr/>
          <p:nvPr/>
        </p:nvSpPr>
        <p:spPr>
          <a:xfrm>
            <a:off x="3213589" y="2422525"/>
            <a:ext cx="2883877" cy="1697038"/>
          </a:xfrm>
          <a:custGeom>
            <a:avLst/>
            <a:gdLst>
              <a:gd name="connsiteX0" fmla="*/ 674326 w 3124494"/>
              <a:gd name="connsiteY0" fmla="*/ 466027 h 1698172"/>
              <a:gd name="connsiteX1" fmla="*/ 91793 w 3124494"/>
              <a:gd name="connsiteY1" fmla="*/ 515454 h 1698172"/>
              <a:gd name="connsiteX2" fmla="*/ 0 w 3124494"/>
              <a:gd name="connsiteY2" fmla="*/ 338929 h 1698172"/>
              <a:gd name="connsiteX3" fmla="*/ 218891 w 3124494"/>
              <a:gd name="connsiteY3" fmla="*/ 328337 h 1698172"/>
              <a:gd name="connsiteX4" fmla="*/ 561350 w 3124494"/>
              <a:gd name="connsiteY4" fmla="*/ 307154 h 1698172"/>
              <a:gd name="connsiteX5" fmla="*/ 977949 w 3124494"/>
              <a:gd name="connsiteY5" fmla="*/ 264788 h 1698172"/>
              <a:gd name="connsiteX6" fmla="*/ 1278042 w 3124494"/>
              <a:gd name="connsiteY6" fmla="*/ 229483 h 1698172"/>
              <a:gd name="connsiteX7" fmla="*/ 1514585 w 3124494"/>
              <a:gd name="connsiteY7" fmla="*/ 204769 h 1698172"/>
              <a:gd name="connsiteX8" fmla="*/ 2008856 w 3124494"/>
              <a:gd name="connsiteY8" fmla="*/ 141220 h 1698172"/>
              <a:gd name="connsiteX9" fmla="*/ 2372497 w 3124494"/>
              <a:gd name="connsiteY9" fmla="*/ 98854 h 1698172"/>
              <a:gd name="connsiteX10" fmla="*/ 2453699 w 3124494"/>
              <a:gd name="connsiteY10" fmla="*/ 88263 h 1698172"/>
              <a:gd name="connsiteX11" fmla="*/ 2753791 w 3124494"/>
              <a:gd name="connsiteY11" fmla="*/ 7061 h 1698172"/>
              <a:gd name="connsiteX12" fmla="*/ 2796157 w 3124494"/>
              <a:gd name="connsiteY12" fmla="*/ 0 h 1698172"/>
              <a:gd name="connsiteX13" fmla="*/ 2902072 w 3124494"/>
              <a:gd name="connsiteY13" fmla="*/ 52958 h 1698172"/>
              <a:gd name="connsiteX14" fmla="*/ 3036232 w 3124494"/>
              <a:gd name="connsiteY14" fmla="*/ 144751 h 1698172"/>
              <a:gd name="connsiteX15" fmla="*/ 3110372 w 3124494"/>
              <a:gd name="connsiteY15" fmla="*/ 211830 h 1698172"/>
              <a:gd name="connsiteX16" fmla="*/ 3124494 w 3124494"/>
              <a:gd name="connsiteY16" fmla="*/ 257727 h 1698172"/>
              <a:gd name="connsiteX17" fmla="*/ 3124494 w 3124494"/>
              <a:gd name="connsiteY17" fmla="*/ 285971 h 1698172"/>
              <a:gd name="connsiteX18" fmla="*/ 3053884 w 3124494"/>
              <a:gd name="connsiteY18" fmla="*/ 398947 h 1698172"/>
              <a:gd name="connsiteX19" fmla="*/ 3004457 w 3124494"/>
              <a:gd name="connsiteY19" fmla="*/ 504862 h 1698172"/>
              <a:gd name="connsiteX20" fmla="*/ 2979744 w 3124494"/>
              <a:gd name="connsiteY20" fmla="*/ 600186 h 1698172"/>
              <a:gd name="connsiteX21" fmla="*/ 2852645 w 3124494"/>
              <a:gd name="connsiteY21" fmla="*/ 1129761 h 1698172"/>
              <a:gd name="connsiteX22" fmla="*/ 2757322 w 3124494"/>
              <a:gd name="connsiteY22" fmla="*/ 1458098 h 1698172"/>
              <a:gd name="connsiteX23" fmla="*/ 2718486 w 3124494"/>
              <a:gd name="connsiteY23" fmla="*/ 1585196 h 1698172"/>
              <a:gd name="connsiteX24" fmla="*/ 2686712 w 3124494"/>
              <a:gd name="connsiteY24" fmla="*/ 1648745 h 1698172"/>
              <a:gd name="connsiteX25" fmla="*/ 2665529 w 3124494"/>
              <a:gd name="connsiteY25" fmla="*/ 1666397 h 1698172"/>
              <a:gd name="connsiteX26" fmla="*/ 2612571 w 3124494"/>
              <a:gd name="connsiteY26" fmla="*/ 1694641 h 1698172"/>
              <a:gd name="connsiteX27" fmla="*/ 2570205 w 3124494"/>
              <a:gd name="connsiteY27" fmla="*/ 1698172 h 1698172"/>
              <a:gd name="connsiteX28" fmla="*/ 2506656 w 3124494"/>
              <a:gd name="connsiteY28" fmla="*/ 1666397 h 1698172"/>
              <a:gd name="connsiteX29" fmla="*/ 2474882 w 3124494"/>
              <a:gd name="connsiteY29" fmla="*/ 1627562 h 1698172"/>
              <a:gd name="connsiteX30" fmla="*/ 2450168 w 3124494"/>
              <a:gd name="connsiteY30" fmla="*/ 1578135 h 1698172"/>
              <a:gd name="connsiteX31" fmla="*/ 2517248 w 3124494"/>
              <a:gd name="connsiteY31" fmla="*/ 1405140 h 1698172"/>
              <a:gd name="connsiteX32" fmla="*/ 2626693 w 3124494"/>
              <a:gd name="connsiteY32" fmla="*/ 875565 h 1698172"/>
              <a:gd name="connsiteX33" fmla="*/ 2651407 w 3124494"/>
              <a:gd name="connsiteY33" fmla="*/ 723753 h 1698172"/>
              <a:gd name="connsiteX34" fmla="*/ 2693773 w 3124494"/>
              <a:gd name="connsiteY34" fmla="*/ 321276 h 1698172"/>
              <a:gd name="connsiteX35" fmla="*/ 2693773 w 3124494"/>
              <a:gd name="connsiteY35" fmla="*/ 289501 h 1698172"/>
              <a:gd name="connsiteX36" fmla="*/ 2676120 w 3124494"/>
              <a:gd name="connsiteY36" fmla="*/ 268318 h 1698172"/>
              <a:gd name="connsiteX37" fmla="*/ 2640815 w 3124494"/>
              <a:gd name="connsiteY37" fmla="*/ 250666 h 1698172"/>
              <a:gd name="connsiteX38" fmla="*/ 2556083 w 3124494"/>
              <a:gd name="connsiteY38" fmla="*/ 250666 h 1698172"/>
              <a:gd name="connsiteX39" fmla="*/ 2037100 w 3124494"/>
              <a:gd name="connsiteY39" fmla="*/ 303623 h 1698172"/>
              <a:gd name="connsiteX40" fmla="*/ 1514585 w 3124494"/>
              <a:gd name="connsiteY40" fmla="*/ 377764 h 1698172"/>
              <a:gd name="connsiteX41" fmla="*/ 1281572 w 3124494"/>
              <a:gd name="connsiteY41" fmla="*/ 402478 h 1698172"/>
              <a:gd name="connsiteX42" fmla="*/ 674326 w 3124494"/>
              <a:gd name="connsiteY42" fmla="*/ 466027 h 1698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3124494" h="1698172">
                <a:moveTo>
                  <a:pt x="674326" y="466027"/>
                </a:moveTo>
                <a:lnTo>
                  <a:pt x="91793" y="515454"/>
                </a:lnTo>
                <a:lnTo>
                  <a:pt x="0" y="338929"/>
                </a:lnTo>
                <a:lnTo>
                  <a:pt x="218891" y="328337"/>
                </a:lnTo>
                <a:lnTo>
                  <a:pt x="561350" y="307154"/>
                </a:lnTo>
                <a:lnTo>
                  <a:pt x="977949" y="264788"/>
                </a:lnTo>
                <a:lnTo>
                  <a:pt x="1278042" y="229483"/>
                </a:lnTo>
                <a:lnTo>
                  <a:pt x="1514585" y="204769"/>
                </a:lnTo>
                <a:lnTo>
                  <a:pt x="2008856" y="141220"/>
                </a:lnTo>
                <a:lnTo>
                  <a:pt x="2372497" y="98854"/>
                </a:lnTo>
                <a:lnTo>
                  <a:pt x="2453699" y="88263"/>
                </a:lnTo>
                <a:lnTo>
                  <a:pt x="2753791" y="7061"/>
                </a:lnTo>
                <a:lnTo>
                  <a:pt x="2796157" y="0"/>
                </a:lnTo>
                <a:lnTo>
                  <a:pt x="2902072" y="52958"/>
                </a:lnTo>
                <a:lnTo>
                  <a:pt x="3036232" y="144751"/>
                </a:lnTo>
                <a:lnTo>
                  <a:pt x="3110372" y="211830"/>
                </a:lnTo>
                <a:lnTo>
                  <a:pt x="3124494" y="257727"/>
                </a:lnTo>
                <a:lnTo>
                  <a:pt x="3124494" y="285971"/>
                </a:lnTo>
                <a:lnTo>
                  <a:pt x="3053884" y="398947"/>
                </a:lnTo>
                <a:lnTo>
                  <a:pt x="3004457" y="504862"/>
                </a:lnTo>
                <a:lnTo>
                  <a:pt x="2979744" y="600186"/>
                </a:lnTo>
                <a:lnTo>
                  <a:pt x="2852645" y="1129761"/>
                </a:lnTo>
                <a:lnTo>
                  <a:pt x="2757322" y="1458098"/>
                </a:lnTo>
                <a:lnTo>
                  <a:pt x="2718486" y="1585196"/>
                </a:lnTo>
                <a:lnTo>
                  <a:pt x="2686712" y="1648745"/>
                </a:lnTo>
                <a:lnTo>
                  <a:pt x="2665529" y="1666397"/>
                </a:lnTo>
                <a:lnTo>
                  <a:pt x="2612571" y="1694641"/>
                </a:lnTo>
                <a:lnTo>
                  <a:pt x="2570205" y="1698172"/>
                </a:lnTo>
                <a:lnTo>
                  <a:pt x="2506656" y="1666397"/>
                </a:lnTo>
                <a:lnTo>
                  <a:pt x="2474882" y="1627562"/>
                </a:lnTo>
                <a:lnTo>
                  <a:pt x="2450168" y="1578135"/>
                </a:lnTo>
                <a:lnTo>
                  <a:pt x="2517248" y="1405140"/>
                </a:lnTo>
                <a:lnTo>
                  <a:pt x="2626693" y="875565"/>
                </a:lnTo>
                <a:lnTo>
                  <a:pt x="2651407" y="723753"/>
                </a:lnTo>
                <a:lnTo>
                  <a:pt x="2693773" y="321276"/>
                </a:lnTo>
                <a:lnTo>
                  <a:pt x="2693773" y="289501"/>
                </a:lnTo>
                <a:lnTo>
                  <a:pt x="2676120" y="268318"/>
                </a:lnTo>
                <a:lnTo>
                  <a:pt x="2640815" y="250666"/>
                </a:lnTo>
                <a:lnTo>
                  <a:pt x="2556083" y="250666"/>
                </a:lnTo>
                <a:lnTo>
                  <a:pt x="2037100" y="303623"/>
                </a:lnTo>
                <a:lnTo>
                  <a:pt x="1514585" y="377764"/>
                </a:lnTo>
                <a:lnTo>
                  <a:pt x="1281572" y="402478"/>
                </a:lnTo>
                <a:lnTo>
                  <a:pt x="674326" y="46602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0" name="フリーフォーム 9"/>
          <p:cNvSpPr/>
          <p:nvPr/>
        </p:nvSpPr>
        <p:spPr>
          <a:xfrm>
            <a:off x="3332285" y="3076576"/>
            <a:ext cx="2429608" cy="441325"/>
          </a:xfrm>
          <a:custGeom>
            <a:avLst/>
            <a:gdLst>
              <a:gd name="connsiteX0" fmla="*/ 819150 w 2632075"/>
              <a:gd name="connsiteY0" fmla="*/ 400050 h 441325"/>
              <a:gd name="connsiteX1" fmla="*/ 555625 w 2632075"/>
              <a:gd name="connsiteY1" fmla="*/ 428625 h 441325"/>
              <a:gd name="connsiteX2" fmla="*/ 390525 w 2632075"/>
              <a:gd name="connsiteY2" fmla="*/ 441325 h 441325"/>
              <a:gd name="connsiteX3" fmla="*/ 307975 w 2632075"/>
              <a:gd name="connsiteY3" fmla="*/ 441325 h 441325"/>
              <a:gd name="connsiteX4" fmla="*/ 222250 w 2632075"/>
              <a:gd name="connsiteY4" fmla="*/ 428625 h 441325"/>
              <a:gd name="connsiteX5" fmla="*/ 98425 w 2632075"/>
              <a:gd name="connsiteY5" fmla="*/ 396875 h 441325"/>
              <a:gd name="connsiteX6" fmla="*/ 0 w 2632075"/>
              <a:gd name="connsiteY6" fmla="*/ 317500 h 441325"/>
              <a:gd name="connsiteX7" fmla="*/ 152400 w 2632075"/>
              <a:gd name="connsiteY7" fmla="*/ 307975 h 441325"/>
              <a:gd name="connsiteX8" fmla="*/ 581025 w 2632075"/>
              <a:gd name="connsiteY8" fmla="*/ 269875 h 441325"/>
              <a:gd name="connsiteX9" fmla="*/ 1152525 w 2632075"/>
              <a:gd name="connsiteY9" fmla="*/ 196850 h 441325"/>
              <a:gd name="connsiteX10" fmla="*/ 1377950 w 2632075"/>
              <a:gd name="connsiteY10" fmla="*/ 171450 h 441325"/>
              <a:gd name="connsiteX11" fmla="*/ 1651000 w 2632075"/>
              <a:gd name="connsiteY11" fmla="*/ 142875 h 441325"/>
              <a:gd name="connsiteX12" fmla="*/ 1800225 w 2632075"/>
              <a:gd name="connsiteY12" fmla="*/ 111125 h 441325"/>
              <a:gd name="connsiteX13" fmla="*/ 1939925 w 2632075"/>
              <a:gd name="connsiteY13" fmla="*/ 76200 h 441325"/>
              <a:gd name="connsiteX14" fmla="*/ 2101850 w 2632075"/>
              <a:gd name="connsiteY14" fmla="*/ 0 h 441325"/>
              <a:gd name="connsiteX15" fmla="*/ 2130425 w 2632075"/>
              <a:gd name="connsiteY15" fmla="*/ 0 h 441325"/>
              <a:gd name="connsiteX16" fmla="*/ 2244725 w 2632075"/>
              <a:gd name="connsiteY16" fmla="*/ 28575 h 441325"/>
              <a:gd name="connsiteX17" fmla="*/ 2552700 w 2632075"/>
              <a:gd name="connsiteY17" fmla="*/ 92075 h 441325"/>
              <a:gd name="connsiteX18" fmla="*/ 2632075 w 2632075"/>
              <a:gd name="connsiteY18" fmla="*/ 209550 h 441325"/>
              <a:gd name="connsiteX19" fmla="*/ 2378075 w 2632075"/>
              <a:gd name="connsiteY19" fmla="*/ 231775 h 441325"/>
              <a:gd name="connsiteX20" fmla="*/ 1377950 w 2632075"/>
              <a:gd name="connsiteY20" fmla="*/ 330200 h 441325"/>
              <a:gd name="connsiteX21" fmla="*/ 1146175 w 2632075"/>
              <a:gd name="connsiteY21" fmla="*/ 355600 h 441325"/>
              <a:gd name="connsiteX22" fmla="*/ 819150 w 2632075"/>
              <a:gd name="connsiteY22" fmla="*/ 400050 h 441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632075" h="441325">
                <a:moveTo>
                  <a:pt x="819150" y="400050"/>
                </a:moveTo>
                <a:lnTo>
                  <a:pt x="555625" y="428625"/>
                </a:lnTo>
                <a:lnTo>
                  <a:pt x="390525" y="441325"/>
                </a:lnTo>
                <a:lnTo>
                  <a:pt x="307975" y="441325"/>
                </a:lnTo>
                <a:lnTo>
                  <a:pt x="222250" y="428625"/>
                </a:lnTo>
                <a:lnTo>
                  <a:pt x="98425" y="396875"/>
                </a:lnTo>
                <a:lnTo>
                  <a:pt x="0" y="317500"/>
                </a:lnTo>
                <a:lnTo>
                  <a:pt x="152400" y="307975"/>
                </a:lnTo>
                <a:lnTo>
                  <a:pt x="581025" y="269875"/>
                </a:lnTo>
                <a:lnTo>
                  <a:pt x="1152525" y="196850"/>
                </a:lnTo>
                <a:lnTo>
                  <a:pt x="1377950" y="171450"/>
                </a:lnTo>
                <a:lnTo>
                  <a:pt x="1651000" y="142875"/>
                </a:lnTo>
                <a:lnTo>
                  <a:pt x="1800225" y="111125"/>
                </a:lnTo>
                <a:lnTo>
                  <a:pt x="1939925" y="76200"/>
                </a:lnTo>
                <a:lnTo>
                  <a:pt x="2101850" y="0"/>
                </a:lnTo>
                <a:lnTo>
                  <a:pt x="2130425" y="0"/>
                </a:lnTo>
                <a:lnTo>
                  <a:pt x="2244725" y="28575"/>
                </a:lnTo>
                <a:lnTo>
                  <a:pt x="2552700" y="92075"/>
                </a:lnTo>
                <a:lnTo>
                  <a:pt x="2632075" y="209550"/>
                </a:lnTo>
                <a:lnTo>
                  <a:pt x="2378075" y="231775"/>
                </a:lnTo>
                <a:lnTo>
                  <a:pt x="1377950" y="330200"/>
                </a:lnTo>
                <a:lnTo>
                  <a:pt x="1146175" y="355600"/>
                </a:lnTo>
                <a:lnTo>
                  <a:pt x="819150" y="40005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1" name="フリーフォーム 10"/>
          <p:cNvSpPr/>
          <p:nvPr/>
        </p:nvSpPr>
        <p:spPr>
          <a:xfrm>
            <a:off x="3452446" y="3810000"/>
            <a:ext cx="2101362" cy="406400"/>
          </a:xfrm>
          <a:custGeom>
            <a:avLst/>
            <a:gdLst>
              <a:gd name="connsiteX0" fmla="*/ 466215 w 2276985"/>
              <a:gd name="connsiteY0" fmla="*/ 358032 h 406972"/>
              <a:gd name="connsiteX1" fmla="*/ 95303 w 2276985"/>
              <a:gd name="connsiteY1" fmla="*/ 406972 h 406972"/>
              <a:gd name="connsiteX2" fmla="*/ 0 w 2276985"/>
              <a:gd name="connsiteY2" fmla="*/ 224092 h 406972"/>
              <a:gd name="connsiteX3" fmla="*/ 193183 w 2276985"/>
              <a:gd name="connsiteY3" fmla="*/ 216365 h 406972"/>
              <a:gd name="connsiteX4" fmla="*/ 489397 w 2276985"/>
              <a:gd name="connsiteY4" fmla="*/ 200910 h 406972"/>
              <a:gd name="connsiteX5" fmla="*/ 1012279 w 2276985"/>
              <a:gd name="connsiteY5" fmla="*/ 133940 h 406972"/>
              <a:gd name="connsiteX6" fmla="*/ 1249250 w 2276985"/>
              <a:gd name="connsiteY6" fmla="*/ 108182 h 406972"/>
              <a:gd name="connsiteX7" fmla="*/ 1550616 w 2276985"/>
              <a:gd name="connsiteY7" fmla="*/ 66970 h 406972"/>
              <a:gd name="connsiteX8" fmla="*/ 1841679 w 2276985"/>
              <a:gd name="connsiteY8" fmla="*/ 46364 h 406972"/>
              <a:gd name="connsiteX9" fmla="*/ 1913800 w 2276985"/>
              <a:gd name="connsiteY9" fmla="*/ 36061 h 406972"/>
              <a:gd name="connsiteX10" fmla="*/ 2068347 w 2276985"/>
              <a:gd name="connsiteY10" fmla="*/ 0 h 406972"/>
              <a:gd name="connsiteX11" fmla="*/ 2112135 w 2276985"/>
              <a:gd name="connsiteY11" fmla="*/ 0 h 406972"/>
              <a:gd name="connsiteX12" fmla="*/ 2276985 w 2276985"/>
              <a:gd name="connsiteY12" fmla="*/ 23182 h 406972"/>
              <a:gd name="connsiteX13" fmla="*/ 2276985 w 2276985"/>
              <a:gd name="connsiteY13" fmla="*/ 211213 h 406972"/>
              <a:gd name="connsiteX14" fmla="*/ 2166226 w 2276985"/>
              <a:gd name="connsiteY14" fmla="*/ 182880 h 406972"/>
              <a:gd name="connsiteX15" fmla="*/ 2019407 w 2276985"/>
              <a:gd name="connsiteY15" fmla="*/ 190607 h 406972"/>
              <a:gd name="connsiteX16" fmla="*/ 1354857 w 2276985"/>
              <a:gd name="connsiteY16" fmla="*/ 244698 h 406972"/>
              <a:gd name="connsiteX17" fmla="*/ 731520 w 2276985"/>
              <a:gd name="connsiteY17" fmla="*/ 319396 h 406972"/>
              <a:gd name="connsiteX18" fmla="*/ 466215 w 2276985"/>
              <a:gd name="connsiteY18" fmla="*/ 358032 h 406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76985" h="406972">
                <a:moveTo>
                  <a:pt x="466215" y="358032"/>
                </a:moveTo>
                <a:lnTo>
                  <a:pt x="95303" y="406972"/>
                </a:lnTo>
                <a:lnTo>
                  <a:pt x="0" y="224092"/>
                </a:lnTo>
                <a:lnTo>
                  <a:pt x="193183" y="216365"/>
                </a:lnTo>
                <a:lnTo>
                  <a:pt x="489397" y="200910"/>
                </a:lnTo>
                <a:lnTo>
                  <a:pt x="1012279" y="133940"/>
                </a:lnTo>
                <a:lnTo>
                  <a:pt x="1249250" y="108182"/>
                </a:lnTo>
                <a:lnTo>
                  <a:pt x="1550616" y="66970"/>
                </a:lnTo>
                <a:lnTo>
                  <a:pt x="1841679" y="46364"/>
                </a:lnTo>
                <a:lnTo>
                  <a:pt x="1913800" y="36061"/>
                </a:lnTo>
                <a:lnTo>
                  <a:pt x="2068347" y="0"/>
                </a:lnTo>
                <a:lnTo>
                  <a:pt x="2112135" y="0"/>
                </a:lnTo>
                <a:lnTo>
                  <a:pt x="2276985" y="23182"/>
                </a:lnTo>
                <a:lnTo>
                  <a:pt x="2276985" y="211213"/>
                </a:lnTo>
                <a:lnTo>
                  <a:pt x="2166226" y="182880"/>
                </a:lnTo>
                <a:lnTo>
                  <a:pt x="2019407" y="190607"/>
                </a:lnTo>
                <a:lnTo>
                  <a:pt x="1354857" y="244698"/>
                </a:lnTo>
                <a:lnTo>
                  <a:pt x="731520" y="319396"/>
                </a:lnTo>
                <a:lnTo>
                  <a:pt x="466215" y="35803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9" name="フリーフォーム 18"/>
          <p:cNvSpPr/>
          <p:nvPr/>
        </p:nvSpPr>
        <p:spPr>
          <a:xfrm rot="16200000">
            <a:off x="2110704" y="3429916"/>
            <a:ext cx="4691063" cy="536331"/>
          </a:xfrm>
          <a:custGeom>
            <a:avLst/>
            <a:gdLst>
              <a:gd name="connsiteX0" fmla="*/ 1128713 w 4691063"/>
              <a:gd name="connsiteY0" fmla="*/ 209550 h 581025"/>
              <a:gd name="connsiteX1" fmla="*/ 1776413 w 4691063"/>
              <a:gd name="connsiteY1" fmla="*/ 204787 h 581025"/>
              <a:gd name="connsiteX2" fmla="*/ 2085975 w 4691063"/>
              <a:gd name="connsiteY2" fmla="*/ 223837 h 581025"/>
              <a:gd name="connsiteX3" fmla="*/ 2590800 w 4691063"/>
              <a:gd name="connsiteY3" fmla="*/ 228600 h 581025"/>
              <a:gd name="connsiteX4" fmla="*/ 2781300 w 4691063"/>
              <a:gd name="connsiteY4" fmla="*/ 233362 h 581025"/>
              <a:gd name="connsiteX5" fmla="*/ 3209925 w 4691063"/>
              <a:gd name="connsiteY5" fmla="*/ 228600 h 581025"/>
              <a:gd name="connsiteX6" fmla="*/ 3414713 w 4691063"/>
              <a:gd name="connsiteY6" fmla="*/ 233362 h 581025"/>
              <a:gd name="connsiteX7" fmla="*/ 3824288 w 4691063"/>
              <a:gd name="connsiteY7" fmla="*/ 228600 h 581025"/>
              <a:gd name="connsiteX8" fmla="*/ 4005263 w 4691063"/>
              <a:gd name="connsiteY8" fmla="*/ 228600 h 581025"/>
              <a:gd name="connsiteX9" fmla="*/ 4295775 w 4691063"/>
              <a:gd name="connsiteY9" fmla="*/ 209550 h 581025"/>
              <a:gd name="connsiteX10" fmla="*/ 4438650 w 4691063"/>
              <a:gd name="connsiteY10" fmla="*/ 209550 h 581025"/>
              <a:gd name="connsiteX11" fmla="*/ 4471988 w 4691063"/>
              <a:gd name="connsiteY11" fmla="*/ 204787 h 581025"/>
              <a:gd name="connsiteX12" fmla="*/ 4524375 w 4691063"/>
              <a:gd name="connsiteY12" fmla="*/ 166687 h 581025"/>
              <a:gd name="connsiteX13" fmla="*/ 4586288 w 4691063"/>
              <a:gd name="connsiteY13" fmla="*/ 100012 h 581025"/>
              <a:gd name="connsiteX14" fmla="*/ 4619625 w 4691063"/>
              <a:gd name="connsiteY14" fmla="*/ 23812 h 581025"/>
              <a:gd name="connsiteX15" fmla="*/ 4633913 w 4691063"/>
              <a:gd name="connsiteY15" fmla="*/ 9525 h 581025"/>
              <a:gd name="connsiteX16" fmla="*/ 4648200 w 4691063"/>
              <a:gd name="connsiteY16" fmla="*/ 0 h 581025"/>
              <a:gd name="connsiteX17" fmla="*/ 4676775 w 4691063"/>
              <a:gd name="connsiteY17" fmla="*/ 0 h 581025"/>
              <a:gd name="connsiteX18" fmla="*/ 4691063 w 4691063"/>
              <a:gd name="connsiteY18" fmla="*/ 9525 h 581025"/>
              <a:gd name="connsiteX19" fmla="*/ 4691063 w 4691063"/>
              <a:gd name="connsiteY19" fmla="*/ 76200 h 581025"/>
              <a:gd name="connsiteX20" fmla="*/ 4667250 w 4691063"/>
              <a:gd name="connsiteY20" fmla="*/ 223837 h 581025"/>
              <a:gd name="connsiteX21" fmla="*/ 4638675 w 4691063"/>
              <a:gd name="connsiteY21" fmla="*/ 304800 h 581025"/>
              <a:gd name="connsiteX22" fmla="*/ 4567238 w 4691063"/>
              <a:gd name="connsiteY22" fmla="*/ 433387 h 581025"/>
              <a:gd name="connsiteX23" fmla="*/ 4500563 w 4691063"/>
              <a:gd name="connsiteY23" fmla="*/ 538162 h 581025"/>
              <a:gd name="connsiteX24" fmla="*/ 4452938 w 4691063"/>
              <a:gd name="connsiteY24" fmla="*/ 571500 h 581025"/>
              <a:gd name="connsiteX25" fmla="*/ 4419600 w 4691063"/>
              <a:gd name="connsiteY25" fmla="*/ 581025 h 581025"/>
              <a:gd name="connsiteX26" fmla="*/ 4386263 w 4691063"/>
              <a:gd name="connsiteY26" fmla="*/ 576262 h 581025"/>
              <a:gd name="connsiteX27" fmla="*/ 4362450 w 4691063"/>
              <a:gd name="connsiteY27" fmla="*/ 552450 h 581025"/>
              <a:gd name="connsiteX28" fmla="*/ 4300538 w 4691063"/>
              <a:gd name="connsiteY28" fmla="*/ 509587 h 581025"/>
              <a:gd name="connsiteX29" fmla="*/ 4248150 w 4691063"/>
              <a:gd name="connsiteY29" fmla="*/ 495300 h 581025"/>
              <a:gd name="connsiteX30" fmla="*/ 4000500 w 4691063"/>
              <a:gd name="connsiteY30" fmla="*/ 481012 h 581025"/>
              <a:gd name="connsiteX31" fmla="*/ 3814763 w 4691063"/>
              <a:gd name="connsiteY31" fmla="*/ 471487 h 581025"/>
              <a:gd name="connsiteX32" fmla="*/ 3409950 w 4691063"/>
              <a:gd name="connsiteY32" fmla="*/ 457200 h 581025"/>
              <a:gd name="connsiteX33" fmla="*/ 3224213 w 4691063"/>
              <a:gd name="connsiteY33" fmla="*/ 452437 h 581025"/>
              <a:gd name="connsiteX34" fmla="*/ 2814638 w 4691063"/>
              <a:gd name="connsiteY34" fmla="*/ 452437 h 581025"/>
              <a:gd name="connsiteX35" fmla="*/ 2624138 w 4691063"/>
              <a:gd name="connsiteY35" fmla="*/ 452437 h 581025"/>
              <a:gd name="connsiteX36" fmla="*/ 2119313 w 4691063"/>
              <a:gd name="connsiteY36" fmla="*/ 447675 h 581025"/>
              <a:gd name="connsiteX37" fmla="*/ 1895475 w 4691063"/>
              <a:gd name="connsiteY37" fmla="*/ 447675 h 581025"/>
              <a:gd name="connsiteX38" fmla="*/ 833438 w 4691063"/>
              <a:gd name="connsiteY38" fmla="*/ 452437 h 581025"/>
              <a:gd name="connsiteX39" fmla="*/ 342900 w 4691063"/>
              <a:gd name="connsiteY39" fmla="*/ 457200 h 581025"/>
              <a:gd name="connsiteX40" fmla="*/ 176213 w 4691063"/>
              <a:gd name="connsiteY40" fmla="*/ 447675 h 581025"/>
              <a:gd name="connsiteX41" fmla="*/ 100013 w 4691063"/>
              <a:gd name="connsiteY41" fmla="*/ 428625 h 581025"/>
              <a:gd name="connsiteX42" fmla="*/ 33338 w 4691063"/>
              <a:gd name="connsiteY42" fmla="*/ 385762 h 581025"/>
              <a:gd name="connsiteX43" fmla="*/ 4763 w 4691063"/>
              <a:gd name="connsiteY43" fmla="*/ 352425 h 581025"/>
              <a:gd name="connsiteX44" fmla="*/ 0 w 4691063"/>
              <a:gd name="connsiteY44" fmla="*/ 323850 h 581025"/>
              <a:gd name="connsiteX45" fmla="*/ 9525 w 4691063"/>
              <a:gd name="connsiteY45" fmla="*/ 266700 h 581025"/>
              <a:gd name="connsiteX46" fmla="*/ 28575 w 4691063"/>
              <a:gd name="connsiteY46" fmla="*/ 247650 h 581025"/>
              <a:gd name="connsiteX47" fmla="*/ 128588 w 4691063"/>
              <a:gd name="connsiteY47" fmla="*/ 204787 h 581025"/>
              <a:gd name="connsiteX48" fmla="*/ 266700 w 4691063"/>
              <a:gd name="connsiteY48" fmla="*/ 161925 h 581025"/>
              <a:gd name="connsiteX49" fmla="*/ 371475 w 4691063"/>
              <a:gd name="connsiteY49" fmla="*/ 142875 h 581025"/>
              <a:gd name="connsiteX50" fmla="*/ 447675 w 4691063"/>
              <a:gd name="connsiteY50" fmla="*/ 142875 h 581025"/>
              <a:gd name="connsiteX51" fmla="*/ 552450 w 4691063"/>
              <a:gd name="connsiteY51" fmla="*/ 176212 h 581025"/>
              <a:gd name="connsiteX52" fmla="*/ 614363 w 4691063"/>
              <a:gd name="connsiteY52" fmla="*/ 190500 h 581025"/>
              <a:gd name="connsiteX53" fmla="*/ 1128713 w 4691063"/>
              <a:gd name="connsiteY53" fmla="*/ 209550 h 581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4691063" h="581025">
                <a:moveTo>
                  <a:pt x="1128713" y="209550"/>
                </a:moveTo>
                <a:lnTo>
                  <a:pt x="1776413" y="204787"/>
                </a:lnTo>
                <a:lnTo>
                  <a:pt x="2085975" y="223837"/>
                </a:lnTo>
                <a:lnTo>
                  <a:pt x="2590800" y="228600"/>
                </a:lnTo>
                <a:lnTo>
                  <a:pt x="2781300" y="233362"/>
                </a:lnTo>
                <a:lnTo>
                  <a:pt x="3209925" y="228600"/>
                </a:lnTo>
                <a:lnTo>
                  <a:pt x="3414713" y="233362"/>
                </a:lnTo>
                <a:lnTo>
                  <a:pt x="3824288" y="228600"/>
                </a:lnTo>
                <a:lnTo>
                  <a:pt x="4005263" y="228600"/>
                </a:lnTo>
                <a:lnTo>
                  <a:pt x="4295775" y="209550"/>
                </a:lnTo>
                <a:lnTo>
                  <a:pt x="4438650" y="209550"/>
                </a:lnTo>
                <a:lnTo>
                  <a:pt x="4471988" y="204787"/>
                </a:lnTo>
                <a:lnTo>
                  <a:pt x="4524375" y="166687"/>
                </a:lnTo>
                <a:lnTo>
                  <a:pt x="4586288" y="100012"/>
                </a:lnTo>
                <a:lnTo>
                  <a:pt x="4619625" y="23812"/>
                </a:lnTo>
                <a:lnTo>
                  <a:pt x="4633913" y="9525"/>
                </a:lnTo>
                <a:lnTo>
                  <a:pt x="4648200" y="0"/>
                </a:lnTo>
                <a:lnTo>
                  <a:pt x="4676775" y="0"/>
                </a:lnTo>
                <a:lnTo>
                  <a:pt x="4691063" y="9525"/>
                </a:lnTo>
                <a:lnTo>
                  <a:pt x="4691063" y="76200"/>
                </a:lnTo>
                <a:lnTo>
                  <a:pt x="4667250" y="223837"/>
                </a:lnTo>
                <a:lnTo>
                  <a:pt x="4638675" y="304800"/>
                </a:lnTo>
                <a:lnTo>
                  <a:pt x="4567238" y="433387"/>
                </a:lnTo>
                <a:lnTo>
                  <a:pt x="4500563" y="538162"/>
                </a:lnTo>
                <a:lnTo>
                  <a:pt x="4452938" y="571500"/>
                </a:lnTo>
                <a:lnTo>
                  <a:pt x="4419600" y="581025"/>
                </a:lnTo>
                <a:lnTo>
                  <a:pt x="4386263" y="576262"/>
                </a:lnTo>
                <a:lnTo>
                  <a:pt x="4362450" y="552450"/>
                </a:lnTo>
                <a:lnTo>
                  <a:pt x="4300538" y="509587"/>
                </a:lnTo>
                <a:lnTo>
                  <a:pt x="4248150" y="495300"/>
                </a:lnTo>
                <a:lnTo>
                  <a:pt x="4000500" y="481012"/>
                </a:lnTo>
                <a:lnTo>
                  <a:pt x="3814763" y="471487"/>
                </a:lnTo>
                <a:lnTo>
                  <a:pt x="3409950" y="457200"/>
                </a:lnTo>
                <a:lnTo>
                  <a:pt x="3224213" y="452437"/>
                </a:lnTo>
                <a:lnTo>
                  <a:pt x="2814638" y="452437"/>
                </a:lnTo>
                <a:lnTo>
                  <a:pt x="2624138" y="452437"/>
                </a:lnTo>
                <a:lnTo>
                  <a:pt x="2119313" y="447675"/>
                </a:lnTo>
                <a:lnTo>
                  <a:pt x="1895475" y="447675"/>
                </a:lnTo>
                <a:lnTo>
                  <a:pt x="833438" y="452437"/>
                </a:lnTo>
                <a:lnTo>
                  <a:pt x="342900" y="457200"/>
                </a:lnTo>
                <a:lnTo>
                  <a:pt x="176213" y="447675"/>
                </a:lnTo>
                <a:lnTo>
                  <a:pt x="100013" y="428625"/>
                </a:lnTo>
                <a:lnTo>
                  <a:pt x="33338" y="385762"/>
                </a:lnTo>
                <a:lnTo>
                  <a:pt x="4763" y="352425"/>
                </a:lnTo>
                <a:lnTo>
                  <a:pt x="0" y="323850"/>
                </a:lnTo>
                <a:lnTo>
                  <a:pt x="9525" y="266700"/>
                </a:lnTo>
                <a:lnTo>
                  <a:pt x="28575" y="247650"/>
                </a:lnTo>
                <a:lnTo>
                  <a:pt x="128588" y="204787"/>
                </a:lnTo>
                <a:lnTo>
                  <a:pt x="266700" y="161925"/>
                </a:lnTo>
                <a:lnTo>
                  <a:pt x="371475" y="142875"/>
                </a:lnTo>
                <a:lnTo>
                  <a:pt x="447675" y="142875"/>
                </a:lnTo>
                <a:lnTo>
                  <a:pt x="552450" y="176212"/>
                </a:lnTo>
                <a:lnTo>
                  <a:pt x="614363" y="190500"/>
                </a:lnTo>
                <a:lnTo>
                  <a:pt x="1128713" y="20955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2" name="フリーフォーム 11"/>
          <p:cNvSpPr/>
          <p:nvPr/>
        </p:nvSpPr>
        <p:spPr>
          <a:xfrm>
            <a:off x="2664070" y="3981450"/>
            <a:ext cx="1802423" cy="1631950"/>
          </a:xfrm>
          <a:custGeom>
            <a:avLst/>
            <a:gdLst>
              <a:gd name="connsiteX0" fmla="*/ 701675 w 1952625"/>
              <a:gd name="connsiteY0" fmla="*/ 1082675 h 1631950"/>
              <a:gd name="connsiteX1" fmla="*/ 946150 w 1952625"/>
              <a:gd name="connsiteY1" fmla="*/ 885825 h 1631950"/>
              <a:gd name="connsiteX2" fmla="*/ 1158875 w 1952625"/>
              <a:gd name="connsiteY2" fmla="*/ 692150 h 1631950"/>
              <a:gd name="connsiteX3" fmla="*/ 1311275 w 1952625"/>
              <a:gd name="connsiteY3" fmla="*/ 539750 h 1631950"/>
              <a:gd name="connsiteX4" fmla="*/ 1485900 w 1952625"/>
              <a:gd name="connsiteY4" fmla="*/ 330200 h 1631950"/>
              <a:gd name="connsiteX5" fmla="*/ 1635125 w 1952625"/>
              <a:gd name="connsiteY5" fmla="*/ 98425 h 1631950"/>
              <a:gd name="connsiteX6" fmla="*/ 1952625 w 1952625"/>
              <a:gd name="connsiteY6" fmla="*/ 0 h 1631950"/>
              <a:gd name="connsiteX7" fmla="*/ 1857375 w 1952625"/>
              <a:gd name="connsiteY7" fmla="*/ 254000 h 1631950"/>
              <a:gd name="connsiteX8" fmla="*/ 1828800 w 1952625"/>
              <a:gd name="connsiteY8" fmla="*/ 288925 h 1631950"/>
              <a:gd name="connsiteX9" fmla="*/ 1736725 w 1952625"/>
              <a:gd name="connsiteY9" fmla="*/ 390525 h 1631950"/>
              <a:gd name="connsiteX10" fmla="*/ 1577975 w 1952625"/>
              <a:gd name="connsiteY10" fmla="*/ 555625 h 1631950"/>
              <a:gd name="connsiteX11" fmla="*/ 1384300 w 1952625"/>
              <a:gd name="connsiteY11" fmla="*/ 746125 h 1631950"/>
              <a:gd name="connsiteX12" fmla="*/ 1143000 w 1952625"/>
              <a:gd name="connsiteY12" fmla="*/ 955675 h 1631950"/>
              <a:gd name="connsiteX13" fmla="*/ 936625 w 1952625"/>
              <a:gd name="connsiteY13" fmla="*/ 1104900 h 1631950"/>
              <a:gd name="connsiteX14" fmla="*/ 749300 w 1952625"/>
              <a:gd name="connsiteY14" fmla="*/ 1238250 h 1631950"/>
              <a:gd name="connsiteX15" fmla="*/ 587375 w 1952625"/>
              <a:gd name="connsiteY15" fmla="*/ 1336675 h 1631950"/>
              <a:gd name="connsiteX16" fmla="*/ 396875 w 1952625"/>
              <a:gd name="connsiteY16" fmla="*/ 1450975 h 1631950"/>
              <a:gd name="connsiteX17" fmla="*/ 101600 w 1952625"/>
              <a:gd name="connsiteY17" fmla="*/ 1600200 h 1631950"/>
              <a:gd name="connsiteX18" fmla="*/ 28575 w 1952625"/>
              <a:gd name="connsiteY18" fmla="*/ 1631950 h 1631950"/>
              <a:gd name="connsiteX19" fmla="*/ 9525 w 1952625"/>
              <a:gd name="connsiteY19" fmla="*/ 1631950 h 1631950"/>
              <a:gd name="connsiteX20" fmla="*/ 0 w 1952625"/>
              <a:gd name="connsiteY20" fmla="*/ 1616075 h 1631950"/>
              <a:gd name="connsiteX21" fmla="*/ 3175 w 1952625"/>
              <a:gd name="connsiteY21" fmla="*/ 1606550 h 1631950"/>
              <a:gd name="connsiteX22" fmla="*/ 41275 w 1952625"/>
              <a:gd name="connsiteY22" fmla="*/ 1577975 h 1631950"/>
              <a:gd name="connsiteX23" fmla="*/ 161925 w 1952625"/>
              <a:gd name="connsiteY23" fmla="*/ 1498600 h 1631950"/>
              <a:gd name="connsiteX24" fmla="*/ 393700 w 1952625"/>
              <a:gd name="connsiteY24" fmla="*/ 1323975 h 1631950"/>
              <a:gd name="connsiteX25" fmla="*/ 701675 w 1952625"/>
              <a:gd name="connsiteY25" fmla="*/ 1082675 h 163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952625" h="1631950">
                <a:moveTo>
                  <a:pt x="701675" y="1082675"/>
                </a:moveTo>
                <a:lnTo>
                  <a:pt x="946150" y="885825"/>
                </a:lnTo>
                <a:lnTo>
                  <a:pt x="1158875" y="692150"/>
                </a:lnTo>
                <a:lnTo>
                  <a:pt x="1311275" y="539750"/>
                </a:lnTo>
                <a:lnTo>
                  <a:pt x="1485900" y="330200"/>
                </a:lnTo>
                <a:lnTo>
                  <a:pt x="1635125" y="98425"/>
                </a:lnTo>
                <a:lnTo>
                  <a:pt x="1952625" y="0"/>
                </a:lnTo>
                <a:lnTo>
                  <a:pt x="1857375" y="254000"/>
                </a:lnTo>
                <a:lnTo>
                  <a:pt x="1828800" y="288925"/>
                </a:lnTo>
                <a:lnTo>
                  <a:pt x="1736725" y="390525"/>
                </a:lnTo>
                <a:lnTo>
                  <a:pt x="1577975" y="555625"/>
                </a:lnTo>
                <a:lnTo>
                  <a:pt x="1384300" y="746125"/>
                </a:lnTo>
                <a:lnTo>
                  <a:pt x="1143000" y="955675"/>
                </a:lnTo>
                <a:lnTo>
                  <a:pt x="936625" y="1104900"/>
                </a:lnTo>
                <a:lnTo>
                  <a:pt x="749300" y="1238250"/>
                </a:lnTo>
                <a:lnTo>
                  <a:pt x="587375" y="1336675"/>
                </a:lnTo>
                <a:lnTo>
                  <a:pt x="396875" y="1450975"/>
                </a:lnTo>
                <a:lnTo>
                  <a:pt x="101600" y="1600200"/>
                </a:lnTo>
                <a:lnTo>
                  <a:pt x="28575" y="1631950"/>
                </a:lnTo>
                <a:lnTo>
                  <a:pt x="9525" y="1631950"/>
                </a:lnTo>
                <a:lnTo>
                  <a:pt x="0" y="1616075"/>
                </a:lnTo>
                <a:lnTo>
                  <a:pt x="3175" y="1606550"/>
                </a:lnTo>
                <a:lnTo>
                  <a:pt x="41275" y="1577975"/>
                </a:lnTo>
                <a:lnTo>
                  <a:pt x="161925" y="1498600"/>
                </a:lnTo>
                <a:lnTo>
                  <a:pt x="393700" y="1323975"/>
                </a:lnTo>
                <a:lnTo>
                  <a:pt x="701675" y="108267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3" name="フリーフォーム 12"/>
          <p:cNvSpPr/>
          <p:nvPr/>
        </p:nvSpPr>
        <p:spPr>
          <a:xfrm>
            <a:off x="4501662" y="4016376"/>
            <a:ext cx="2324100" cy="1641475"/>
          </a:xfrm>
          <a:custGeom>
            <a:avLst/>
            <a:gdLst>
              <a:gd name="connsiteX0" fmla="*/ 749300 w 2517775"/>
              <a:gd name="connsiteY0" fmla="*/ 730250 h 1641475"/>
              <a:gd name="connsiteX1" fmla="*/ 98425 w 2517775"/>
              <a:gd name="connsiteY1" fmla="*/ 95250 h 1641475"/>
              <a:gd name="connsiteX2" fmla="*/ 0 w 2517775"/>
              <a:gd name="connsiteY2" fmla="*/ 0 h 1641475"/>
              <a:gd name="connsiteX3" fmla="*/ 203200 w 2517775"/>
              <a:gd name="connsiteY3" fmla="*/ 28575 h 1641475"/>
              <a:gd name="connsiteX4" fmla="*/ 317500 w 2517775"/>
              <a:gd name="connsiteY4" fmla="*/ 133350 h 1641475"/>
              <a:gd name="connsiteX5" fmla="*/ 574675 w 2517775"/>
              <a:gd name="connsiteY5" fmla="*/ 349250 h 1641475"/>
              <a:gd name="connsiteX6" fmla="*/ 904875 w 2517775"/>
              <a:gd name="connsiteY6" fmla="*/ 606425 h 1641475"/>
              <a:gd name="connsiteX7" fmla="*/ 1146175 w 2517775"/>
              <a:gd name="connsiteY7" fmla="*/ 793750 h 1641475"/>
              <a:gd name="connsiteX8" fmla="*/ 1349375 w 2517775"/>
              <a:gd name="connsiteY8" fmla="*/ 933450 h 1641475"/>
              <a:gd name="connsiteX9" fmla="*/ 1609725 w 2517775"/>
              <a:gd name="connsiteY9" fmla="*/ 1098550 h 1641475"/>
              <a:gd name="connsiteX10" fmla="*/ 1971675 w 2517775"/>
              <a:gd name="connsiteY10" fmla="*/ 1298575 h 1641475"/>
              <a:gd name="connsiteX11" fmla="*/ 2209800 w 2517775"/>
              <a:gd name="connsiteY11" fmla="*/ 1412875 h 1641475"/>
              <a:gd name="connsiteX12" fmla="*/ 2384425 w 2517775"/>
              <a:gd name="connsiteY12" fmla="*/ 1466850 h 1641475"/>
              <a:gd name="connsiteX13" fmla="*/ 2482850 w 2517775"/>
              <a:gd name="connsiteY13" fmla="*/ 1504950 h 1641475"/>
              <a:gd name="connsiteX14" fmla="*/ 2508250 w 2517775"/>
              <a:gd name="connsiteY14" fmla="*/ 1517650 h 1641475"/>
              <a:gd name="connsiteX15" fmla="*/ 2517775 w 2517775"/>
              <a:gd name="connsiteY15" fmla="*/ 1533525 h 1641475"/>
              <a:gd name="connsiteX16" fmla="*/ 2508250 w 2517775"/>
              <a:gd name="connsiteY16" fmla="*/ 1546225 h 1641475"/>
              <a:gd name="connsiteX17" fmla="*/ 2438400 w 2517775"/>
              <a:gd name="connsiteY17" fmla="*/ 1565275 h 1641475"/>
              <a:gd name="connsiteX18" fmla="*/ 2041525 w 2517775"/>
              <a:gd name="connsiteY18" fmla="*/ 1619250 h 1641475"/>
              <a:gd name="connsiteX19" fmla="*/ 1854200 w 2517775"/>
              <a:gd name="connsiteY19" fmla="*/ 1641475 h 1641475"/>
              <a:gd name="connsiteX20" fmla="*/ 1793875 w 2517775"/>
              <a:gd name="connsiteY20" fmla="*/ 1641475 h 1641475"/>
              <a:gd name="connsiteX21" fmla="*/ 1755775 w 2517775"/>
              <a:gd name="connsiteY21" fmla="*/ 1631950 h 1641475"/>
              <a:gd name="connsiteX22" fmla="*/ 1679575 w 2517775"/>
              <a:gd name="connsiteY22" fmla="*/ 1593850 h 1641475"/>
              <a:gd name="connsiteX23" fmla="*/ 1501775 w 2517775"/>
              <a:gd name="connsiteY23" fmla="*/ 1447800 h 1641475"/>
              <a:gd name="connsiteX24" fmla="*/ 1050925 w 2517775"/>
              <a:gd name="connsiteY24" fmla="*/ 1016000 h 1641475"/>
              <a:gd name="connsiteX25" fmla="*/ 749300 w 2517775"/>
              <a:gd name="connsiteY25" fmla="*/ 730250 h 1641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517775" h="1641475">
                <a:moveTo>
                  <a:pt x="749300" y="730250"/>
                </a:moveTo>
                <a:lnTo>
                  <a:pt x="98425" y="95250"/>
                </a:lnTo>
                <a:lnTo>
                  <a:pt x="0" y="0"/>
                </a:lnTo>
                <a:lnTo>
                  <a:pt x="203200" y="28575"/>
                </a:lnTo>
                <a:lnTo>
                  <a:pt x="317500" y="133350"/>
                </a:lnTo>
                <a:lnTo>
                  <a:pt x="574675" y="349250"/>
                </a:lnTo>
                <a:lnTo>
                  <a:pt x="904875" y="606425"/>
                </a:lnTo>
                <a:lnTo>
                  <a:pt x="1146175" y="793750"/>
                </a:lnTo>
                <a:lnTo>
                  <a:pt x="1349375" y="933450"/>
                </a:lnTo>
                <a:lnTo>
                  <a:pt x="1609725" y="1098550"/>
                </a:lnTo>
                <a:lnTo>
                  <a:pt x="1971675" y="1298575"/>
                </a:lnTo>
                <a:lnTo>
                  <a:pt x="2209800" y="1412875"/>
                </a:lnTo>
                <a:lnTo>
                  <a:pt x="2384425" y="1466850"/>
                </a:lnTo>
                <a:lnTo>
                  <a:pt x="2482850" y="1504950"/>
                </a:lnTo>
                <a:lnTo>
                  <a:pt x="2508250" y="1517650"/>
                </a:lnTo>
                <a:lnTo>
                  <a:pt x="2517775" y="1533525"/>
                </a:lnTo>
                <a:lnTo>
                  <a:pt x="2508250" y="1546225"/>
                </a:lnTo>
                <a:lnTo>
                  <a:pt x="2438400" y="1565275"/>
                </a:lnTo>
                <a:lnTo>
                  <a:pt x="2041525" y="1619250"/>
                </a:lnTo>
                <a:lnTo>
                  <a:pt x="1854200" y="1641475"/>
                </a:lnTo>
                <a:lnTo>
                  <a:pt x="1793875" y="1641475"/>
                </a:lnTo>
                <a:lnTo>
                  <a:pt x="1755775" y="1631950"/>
                </a:lnTo>
                <a:lnTo>
                  <a:pt x="1679575" y="1593850"/>
                </a:lnTo>
                <a:lnTo>
                  <a:pt x="1501775" y="1447800"/>
                </a:lnTo>
                <a:lnTo>
                  <a:pt x="1050925" y="1016000"/>
                </a:lnTo>
                <a:lnTo>
                  <a:pt x="749300" y="73025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23528" y="309560"/>
            <a:ext cx="14157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600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東</a:t>
            </a:r>
            <a:endParaRPr kumimoji="1" lang="ja-JP" altLang="en-US" sz="9600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9" grpId="0" animBg="1"/>
      <p:bldP spid="12" grpId="0" animBg="1"/>
      <p:bldP spid="1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フリーフォーム 11"/>
          <p:cNvSpPr/>
          <p:nvPr/>
        </p:nvSpPr>
        <p:spPr>
          <a:xfrm>
            <a:off x="3193074" y="3000375"/>
            <a:ext cx="609600" cy="1239838"/>
          </a:xfrm>
          <a:custGeom>
            <a:avLst/>
            <a:gdLst>
              <a:gd name="connsiteX0" fmla="*/ 325175 w 660129"/>
              <a:gd name="connsiteY0" fmla="*/ 608785 h 1239574"/>
              <a:gd name="connsiteX1" fmla="*/ 268942 w 660129"/>
              <a:gd name="connsiteY1" fmla="*/ 334954 h 1239574"/>
              <a:gd name="connsiteX2" fmla="*/ 259162 w 660129"/>
              <a:gd name="connsiteY2" fmla="*/ 281165 h 1239574"/>
              <a:gd name="connsiteX3" fmla="*/ 249382 w 660129"/>
              <a:gd name="connsiteY3" fmla="*/ 254271 h 1239574"/>
              <a:gd name="connsiteX4" fmla="*/ 224933 w 660129"/>
              <a:gd name="connsiteY4" fmla="*/ 217597 h 1239574"/>
              <a:gd name="connsiteX5" fmla="*/ 183369 w 660129"/>
              <a:gd name="connsiteY5" fmla="*/ 171144 h 1239574"/>
              <a:gd name="connsiteX6" fmla="*/ 110022 w 660129"/>
              <a:gd name="connsiteY6" fmla="*/ 114911 h 1239574"/>
              <a:gd name="connsiteX7" fmla="*/ 36674 w 660129"/>
              <a:gd name="connsiteY7" fmla="*/ 70902 h 1239574"/>
              <a:gd name="connsiteX8" fmla="*/ 9780 w 660129"/>
              <a:gd name="connsiteY8" fmla="*/ 46453 h 1239574"/>
              <a:gd name="connsiteX9" fmla="*/ 0 w 660129"/>
              <a:gd name="connsiteY9" fmla="*/ 26894 h 1239574"/>
              <a:gd name="connsiteX10" fmla="*/ 7335 w 660129"/>
              <a:gd name="connsiteY10" fmla="*/ 9779 h 1239574"/>
              <a:gd name="connsiteX11" fmla="*/ 19560 w 660129"/>
              <a:gd name="connsiteY11" fmla="*/ 2444 h 1239574"/>
              <a:gd name="connsiteX12" fmla="*/ 51344 w 660129"/>
              <a:gd name="connsiteY12" fmla="*/ 0 h 1239574"/>
              <a:gd name="connsiteX13" fmla="*/ 102687 w 660129"/>
              <a:gd name="connsiteY13" fmla="*/ 12224 h 1239574"/>
              <a:gd name="connsiteX14" fmla="*/ 378963 w 660129"/>
              <a:gd name="connsiteY14" fmla="*/ 63567 h 1239574"/>
              <a:gd name="connsiteX15" fmla="*/ 422972 w 660129"/>
              <a:gd name="connsiteY15" fmla="*/ 70902 h 1239574"/>
              <a:gd name="connsiteX16" fmla="*/ 481650 w 660129"/>
              <a:gd name="connsiteY16" fmla="*/ 242047 h 1239574"/>
              <a:gd name="connsiteX17" fmla="*/ 503654 w 660129"/>
              <a:gd name="connsiteY17" fmla="*/ 332509 h 1239574"/>
              <a:gd name="connsiteX18" fmla="*/ 540328 w 660129"/>
              <a:gd name="connsiteY18" fmla="*/ 501208 h 1239574"/>
              <a:gd name="connsiteX19" fmla="*/ 594116 w 660129"/>
              <a:gd name="connsiteY19" fmla="*/ 775039 h 1239574"/>
              <a:gd name="connsiteX20" fmla="*/ 618565 w 660129"/>
              <a:gd name="connsiteY20" fmla="*/ 933959 h 1239574"/>
              <a:gd name="connsiteX21" fmla="*/ 657684 w 660129"/>
              <a:gd name="connsiteY21" fmla="*/ 1097769 h 1239574"/>
              <a:gd name="connsiteX22" fmla="*/ 660129 w 660129"/>
              <a:gd name="connsiteY22" fmla="*/ 1112438 h 1239574"/>
              <a:gd name="connsiteX23" fmla="*/ 655239 w 660129"/>
              <a:gd name="connsiteY23" fmla="*/ 1131997 h 1239574"/>
              <a:gd name="connsiteX24" fmla="*/ 633235 w 660129"/>
              <a:gd name="connsiteY24" fmla="*/ 1171116 h 1239574"/>
              <a:gd name="connsiteX25" fmla="*/ 606341 w 660129"/>
              <a:gd name="connsiteY25" fmla="*/ 1210235 h 1239574"/>
              <a:gd name="connsiteX26" fmla="*/ 591671 w 660129"/>
              <a:gd name="connsiteY26" fmla="*/ 1227349 h 1239574"/>
              <a:gd name="connsiteX27" fmla="*/ 577002 w 660129"/>
              <a:gd name="connsiteY27" fmla="*/ 1237129 h 1239574"/>
              <a:gd name="connsiteX28" fmla="*/ 552552 w 660129"/>
              <a:gd name="connsiteY28" fmla="*/ 1239574 h 1239574"/>
              <a:gd name="connsiteX29" fmla="*/ 525658 w 660129"/>
              <a:gd name="connsiteY29" fmla="*/ 1232239 h 1239574"/>
              <a:gd name="connsiteX30" fmla="*/ 488984 w 660129"/>
              <a:gd name="connsiteY30" fmla="*/ 1205345 h 1239574"/>
              <a:gd name="connsiteX31" fmla="*/ 462090 w 660129"/>
              <a:gd name="connsiteY31" fmla="*/ 1178451 h 1239574"/>
              <a:gd name="connsiteX32" fmla="*/ 430306 w 660129"/>
              <a:gd name="connsiteY32" fmla="*/ 1127108 h 1239574"/>
              <a:gd name="connsiteX33" fmla="*/ 396078 w 660129"/>
              <a:gd name="connsiteY33" fmla="*/ 1041535 h 1239574"/>
              <a:gd name="connsiteX34" fmla="*/ 371628 w 660129"/>
              <a:gd name="connsiteY34" fmla="*/ 970633 h 1239574"/>
              <a:gd name="connsiteX35" fmla="*/ 356959 w 660129"/>
              <a:gd name="connsiteY35" fmla="*/ 833717 h 1239574"/>
              <a:gd name="connsiteX36" fmla="*/ 325175 w 660129"/>
              <a:gd name="connsiteY36" fmla="*/ 608785 h 1239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660129" h="1239574">
                <a:moveTo>
                  <a:pt x="325175" y="608785"/>
                </a:moveTo>
                <a:lnTo>
                  <a:pt x="268942" y="334954"/>
                </a:lnTo>
                <a:lnTo>
                  <a:pt x="259162" y="281165"/>
                </a:lnTo>
                <a:lnTo>
                  <a:pt x="249382" y="254271"/>
                </a:lnTo>
                <a:lnTo>
                  <a:pt x="224933" y="217597"/>
                </a:lnTo>
                <a:lnTo>
                  <a:pt x="183369" y="171144"/>
                </a:lnTo>
                <a:lnTo>
                  <a:pt x="110022" y="114911"/>
                </a:lnTo>
                <a:lnTo>
                  <a:pt x="36674" y="70902"/>
                </a:lnTo>
                <a:lnTo>
                  <a:pt x="9780" y="46453"/>
                </a:lnTo>
                <a:lnTo>
                  <a:pt x="0" y="26894"/>
                </a:lnTo>
                <a:lnTo>
                  <a:pt x="7335" y="9779"/>
                </a:lnTo>
                <a:lnTo>
                  <a:pt x="19560" y="2444"/>
                </a:lnTo>
                <a:lnTo>
                  <a:pt x="51344" y="0"/>
                </a:lnTo>
                <a:lnTo>
                  <a:pt x="102687" y="12224"/>
                </a:lnTo>
                <a:lnTo>
                  <a:pt x="378963" y="63567"/>
                </a:lnTo>
                <a:lnTo>
                  <a:pt x="422972" y="70902"/>
                </a:lnTo>
                <a:lnTo>
                  <a:pt x="481650" y="242047"/>
                </a:lnTo>
                <a:lnTo>
                  <a:pt x="503654" y="332509"/>
                </a:lnTo>
                <a:lnTo>
                  <a:pt x="540328" y="501208"/>
                </a:lnTo>
                <a:lnTo>
                  <a:pt x="594116" y="775039"/>
                </a:lnTo>
                <a:lnTo>
                  <a:pt x="618565" y="933959"/>
                </a:lnTo>
                <a:lnTo>
                  <a:pt x="657684" y="1097769"/>
                </a:lnTo>
                <a:lnTo>
                  <a:pt x="660129" y="1112438"/>
                </a:lnTo>
                <a:lnTo>
                  <a:pt x="655239" y="1131997"/>
                </a:lnTo>
                <a:lnTo>
                  <a:pt x="633235" y="1171116"/>
                </a:lnTo>
                <a:lnTo>
                  <a:pt x="606341" y="1210235"/>
                </a:lnTo>
                <a:lnTo>
                  <a:pt x="591671" y="1227349"/>
                </a:lnTo>
                <a:lnTo>
                  <a:pt x="577002" y="1237129"/>
                </a:lnTo>
                <a:lnTo>
                  <a:pt x="552552" y="1239574"/>
                </a:lnTo>
                <a:lnTo>
                  <a:pt x="525658" y="1232239"/>
                </a:lnTo>
                <a:lnTo>
                  <a:pt x="488984" y="1205345"/>
                </a:lnTo>
                <a:lnTo>
                  <a:pt x="462090" y="1178451"/>
                </a:lnTo>
                <a:lnTo>
                  <a:pt x="430306" y="1127108"/>
                </a:lnTo>
                <a:lnTo>
                  <a:pt x="396078" y="1041535"/>
                </a:lnTo>
                <a:lnTo>
                  <a:pt x="371628" y="970633"/>
                </a:lnTo>
                <a:lnTo>
                  <a:pt x="356959" y="833717"/>
                </a:lnTo>
                <a:lnTo>
                  <a:pt x="325175" y="60878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6" name="フリーフォーム 25"/>
          <p:cNvSpPr/>
          <p:nvPr/>
        </p:nvSpPr>
        <p:spPr>
          <a:xfrm>
            <a:off x="2576146" y="4429125"/>
            <a:ext cx="1138604" cy="1200150"/>
          </a:xfrm>
          <a:custGeom>
            <a:avLst/>
            <a:gdLst>
              <a:gd name="connsiteX0" fmla="*/ 852488 w 1233488"/>
              <a:gd name="connsiteY0" fmla="*/ 633413 h 1200150"/>
              <a:gd name="connsiteX1" fmla="*/ 671513 w 1233488"/>
              <a:gd name="connsiteY1" fmla="*/ 785813 h 1200150"/>
              <a:gd name="connsiteX2" fmla="*/ 497681 w 1233488"/>
              <a:gd name="connsiteY2" fmla="*/ 914400 h 1200150"/>
              <a:gd name="connsiteX3" fmla="*/ 288131 w 1233488"/>
              <a:gd name="connsiteY3" fmla="*/ 1052513 h 1200150"/>
              <a:gd name="connsiteX4" fmla="*/ 64294 w 1233488"/>
              <a:gd name="connsiteY4" fmla="*/ 1185863 h 1200150"/>
              <a:gd name="connsiteX5" fmla="*/ 40481 w 1233488"/>
              <a:gd name="connsiteY5" fmla="*/ 1197769 h 1200150"/>
              <a:gd name="connsiteX6" fmla="*/ 26194 w 1233488"/>
              <a:gd name="connsiteY6" fmla="*/ 1200150 h 1200150"/>
              <a:gd name="connsiteX7" fmla="*/ 9525 w 1233488"/>
              <a:gd name="connsiteY7" fmla="*/ 1197769 h 1200150"/>
              <a:gd name="connsiteX8" fmla="*/ 0 w 1233488"/>
              <a:gd name="connsiteY8" fmla="*/ 1183481 h 1200150"/>
              <a:gd name="connsiteX9" fmla="*/ 7144 w 1233488"/>
              <a:gd name="connsiteY9" fmla="*/ 1157288 h 1200150"/>
              <a:gd name="connsiteX10" fmla="*/ 16669 w 1233488"/>
              <a:gd name="connsiteY10" fmla="*/ 1140619 h 1200150"/>
              <a:gd name="connsiteX11" fmla="*/ 154781 w 1233488"/>
              <a:gd name="connsiteY11" fmla="*/ 1019175 h 1200150"/>
              <a:gd name="connsiteX12" fmla="*/ 271463 w 1233488"/>
              <a:gd name="connsiteY12" fmla="*/ 902494 h 1200150"/>
              <a:gd name="connsiteX13" fmla="*/ 428625 w 1233488"/>
              <a:gd name="connsiteY13" fmla="*/ 738188 h 1200150"/>
              <a:gd name="connsiteX14" fmla="*/ 526256 w 1233488"/>
              <a:gd name="connsiteY14" fmla="*/ 619125 h 1200150"/>
              <a:gd name="connsiteX15" fmla="*/ 642938 w 1233488"/>
              <a:gd name="connsiteY15" fmla="*/ 466725 h 1200150"/>
              <a:gd name="connsiteX16" fmla="*/ 733425 w 1233488"/>
              <a:gd name="connsiteY16" fmla="*/ 342900 h 1200150"/>
              <a:gd name="connsiteX17" fmla="*/ 812006 w 1233488"/>
              <a:gd name="connsiteY17" fmla="*/ 207169 h 1200150"/>
              <a:gd name="connsiteX18" fmla="*/ 823913 w 1233488"/>
              <a:gd name="connsiteY18" fmla="*/ 171450 h 1200150"/>
              <a:gd name="connsiteX19" fmla="*/ 816769 w 1233488"/>
              <a:gd name="connsiteY19" fmla="*/ 154781 h 1200150"/>
              <a:gd name="connsiteX20" fmla="*/ 697706 w 1233488"/>
              <a:gd name="connsiteY20" fmla="*/ 64294 h 1200150"/>
              <a:gd name="connsiteX21" fmla="*/ 673894 w 1233488"/>
              <a:gd name="connsiteY21" fmla="*/ 42863 h 1200150"/>
              <a:gd name="connsiteX22" fmla="*/ 669131 w 1233488"/>
              <a:gd name="connsiteY22" fmla="*/ 21431 h 1200150"/>
              <a:gd name="connsiteX23" fmla="*/ 683419 w 1233488"/>
              <a:gd name="connsiteY23" fmla="*/ 4763 h 1200150"/>
              <a:gd name="connsiteX24" fmla="*/ 719138 w 1233488"/>
              <a:gd name="connsiteY24" fmla="*/ 0 h 1200150"/>
              <a:gd name="connsiteX25" fmla="*/ 785813 w 1233488"/>
              <a:gd name="connsiteY25" fmla="*/ 11906 h 1200150"/>
              <a:gd name="connsiteX26" fmla="*/ 852488 w 1233488"/>
              <a:gd name="connsiteY26" fmla="*/ 30956 h 1200150"/>
              <a:gd name="connsiteX27" fmla="*/ 954881 w 1233488"/>
              <a:gd name="connsiteY27" fmla="*/ 69056 h 1200150"/>
              <a:gd name="connsiteX28" fmla="*/ 1040606 w 1233488"/>
              <a:gd name="connsiteY28" fmla="*/ 107156 h 1200150"/>
              <a:gd name="connsiteX29" fmla="*/ 1100138 w 1233488"/>
              <a:gd name="connsiteY29" fmla="*/ 138113 h 1200150"/>
              <a:gd name="connsiteX30" fmla="*/ 1173956 w 1233488"/>
              <a:gd name="connsiteY30" fmla="*/ 195263 h 1200150"/>
              <a:gd name="connsiteX31" fmla="*/ 1216819 w 1233488"/>
              <a:gd name="connsiteY31" fmla="*/ 242888 h 1200150"/>
              <a:gd name="connsiteX32" fmla="*/ 1228725 w 1233488"/>
              <a:gd name="connsiteY32" fmla="*/ 269081 h 1200150"/>
              <a:gd name="connsiteX33" fmla="*/ 1233488 w 1233488"/>
              <a:gd name="connsiteY33" fmla="*/ 290513 h 1200150"/>
              <a:gd name="connsiteX34" fmla="*/ 1223963 w 1233488"/>
              <a:gd name="connsiteY34" fmla="*/ 311944 h 1200150"/>
              <a:gd name="connsiteX35" fmla="*/ 1209675 w 1233488"/>
              <a:gd name="connsiteY35" fmla="*/ 333375 h 1200150"/>
              <a:gd name="connsiteX36" fmla="*/ 1185863 w 1233488"/>
              <a:gd name="connsiteY36" fmla="*/ 340519 h 1200150"/>
              <a:gd name="connsiteX37" fmla="*/ 1138238 w 1233488"/>
              <a:gd name="connsiteY37" fmla="*/ 366713 h 1200150"/>
              <a:gd name="connsiteX38" fmla="*/ 1062038 w 1233488"/>
              <a:gd name="connsiteY38" fmla="*/ 419100 h 1200150"/>
              <a:gd name="connsiteX39" fmla="*/ 852488 w 1233488"/>
              <a:gd name="connsiteY39" fmla="*/ 633413 h 1200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233488" h="1200150">
                <a:moveTo>
                  <a:pt x="852488" y="633413"/>
                </a:moveTo>
                <a:lnTo>
                  <a:pt x="671513" y="785813"/>
                </a:lnTo>
                <a:lnTo>
                  <a:pt x="497681" y="914400"/>
                </a:lnTo>
                <a:lnTo>
                  <a:pt x="288131" y="1052513"/>
                </a:lnTo>
                <a:lnTo>
                  <a:pt x="64294" y="1185863"/>
                </a:lnTo>
                <a:lnTo>
                  <a:pt x="40481" y="1197769"/>
                </a:lnTo>
                <a:lnTo>
                  <a:pt x="26194" y="1200150"/>
                </a:lnTo>
                <a:lnTo>
                  <a:pt x="9525" y="1197769"/>
                </a:lnTo>
                <a:lnTo>
                  <a:pt x="0" y="1183481"/>
                </a:lnTo>
                <a:lnTo>
                  <a:pt x="7144" y="1157288"/>
                </a:lnTo>
                <a:lnTo>
                  <a:pt x="16669" y="1140619"/>
                </a:lnTo>
                <a:lnTo>
                  <a:pt x="154781" y="1019175"/>
                </a:lnTo>
                <a:lnTo>
                  <a:pt x="271463" y="902494"/>
                </a:lnTo>
                <a:lnTo>
                  <a:pt x="428625" y="738188"/>
                </a:lnTo>
                <a:lnTo>
                  <a:pt x="526256" y="619125"/>
                </a:lnTo>
                <a:lnTo>
                  <a:pt x="642938" y="466725"/>
                </a:lnTo>
                <a:lnTo>
                  <a:pt x="733425" y="342900"/>
                </a:lnTo>
                <a:lnTo>
                  <a:pt x="812006" y="207169"/>
                </a:lnTo>
                <a:lnTo>
                  <a:pt x="823913" y="171450"/>
                </a:lnTo>
                <a:lnTo>
                  <a:pt x="816769" y="154781"/>
                </a:lnTo>
                <a:lnTo>
                  <a:pt x="697706" y="64294"/>
                </a:lnTo>
                <a:lnTo>
                  <a:pt x="673894" y="42863"/>
                </a:lnTo>
                <a:lnTo>
                  <a:pt x="669131" y="21431"/>
                </a:lnTo>
                <a:lnTo>
                  <a:pt x="683419" y="4763"/>
                </a:lnTo>
                <a:lnTo>
                  <a:pt x="719138" y="0"/>
                </a:lnTo>
                <a:lnTo>
                  <a:pt x="785813" y="11906"/>
                </a:lnTo>
                <a:lnTo>
                  <a:pt x="852488" y="30956"/>
                </a:lnTo>
                <a:lnTo>
                  <a:pt x="954881" y="69056"/>
                </a:lnTo>
                <a:lnTo>
                  <a:pt x="1040606" y="107156"/>
                </a:lnTo>
                <a:lnTo>
                  <a:pt x="1100138" y="138113"/>
                </a:lnTo>
                <a:lnTo>
                  <a:pt x="1173956" y="195263"/>
                </a:lnTo>
                <a:lnTo>
                  <a:pt x="1216819" y="242888"/>
                </a:lnTo>
                <a:lnTo>
                  <a:pt x="1228725" y="269081"/>
                </a:lnTo>
                <a:lnTo>
                  <a:pt x="1233488" y="290513"/>
                </a:lnTo>
                <a:lnTo>
                  <a:pt x="1223963" y="311944"/>
                </a:lnTo>
                <a:lnTo>
                  <a:pt x="1209675" y="333375"/>
                </a:lnTo>
                <a:lnTo>
                  <a:pt x="1185863" y="340519"/>
                </a:lnTo>
                <a:lnTo>
                  <a:pt x="1138238" y="366713"/>
                </a:lnTo>
                <a:lnTo>
                  <a:pt x="1062038" y="419100"/>
                </a:lnTo>
                <a:lnTo>
                  <a:pt x="852488" y="63341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8" name="フリーフォーム 27"/>
          <p:cNvSpPr/>
          <p:nvPr/>
        </p:nvSpPr>
        <p:spPr>
          <a:xfrm>
            <a:off x="5282712" y="4364039"/>
            <a:ext cx="1060938" cy="1120775"/>
          </a:xfrm>
          <a:custGeom>
            <a:avLst/>
            <a:gdLst>
              <a:gd name="connsiteX0" fmla="*/ 571500 w 1150541"/>
              <a:gd name="connsiteY0" fmla="*/ 607219 h 1119188"/>
              <a:gd name="connsiteX1" fmla="*/ 485775 w 1150541"/>
              <a:gd name="connsiteY1" fmla="*/ 481013 h 1119188"/>
              <a:gd name="connsiteX2" fmla="*/ 254794 w 1150541"/>
              <a:gd name="connsiteY2" fmla="*/ 247650 h 1119188"/>
              <a:gd name="connsiteX3" fmla="*/ 90487 w 1150541"/>
              <a:gd name="connsiteY3" fmla="*/ 102394 h 1119188"/>
              <a:gd name="connsiteX4" fmla="*/ 21431 w 1150541"/>
              <a:gd name="connsiteY4" fmla="*/ 45244 h 1119188"/>
              <a:gd name="connsiteX5" fmla="*/ 0 w 1150541"/>
              <a:gd name="connsiteY5" fmla="*/ 21432 h 1119188"/>
              <a:gd name="connsiteX6" fmla="*/ 2381 w 1150541"/>
              <a:gd name="connsiteY6" fmla="*/ 7144 h 1119188"/>
              <a:gd name="connsiteX7" fmla="*/ 21431 w 1150541"/>
              <a:gd name="connsiteY7" fmla="*/ 0 h 1119188"/>
              <a:gd name="connsiteX8" fmla="*/ 64294 w 1150541"/>
              <a:gd name="connsiteY8" fmla="*/ 7144 h 1119188"/>
              <a:gd name="connsiteX9" fmla="*/ 171450 w 1150541"/>
              <a:gd name="connsiteY9" fmla="*/ 61913 h 1119188"/>
              <a:gd name="connsiteX10" fmla="*/ 442912 w 1150541"/>
              <a:gd name="connsiteY10" fmla="*/ 207169 h 1119188"/>
              <a:gd name="connsiteX11" fmla="*/ 638175 w 1150541"/>
              <a:gd name="connsiteY11" fmla="*/ 309563 h 1119188"/>
              <a:gd name="connsiteX12" fmla="*/ 883444 w 1150541"/>
              <a:gd name="connsiteY12" fmla="*/ 466725 h 1119188"/>
              <a:gd name="connsiteX13" fmla="*/ 923925 w 1150541"/>
              <a:gd name="connsiteY13" fmla="*/ 500063 h 1119188"/>
              <a:gd name="connsiteX14" fmla="*/ 954881 w 1150541"/>
              <a:gd name="connsiteY14" fmla="*/ 535782 h 1119188"/>
              <a:gd name="connsiteX15" fmla="*/ 1009650 w 1150541"/>
              <a:gd name="connsiteY15" fmla="*/ 604838 h 1119188"/>
              <a:gd name="connsiteX16" fmla="*/ 1066800 w 1150541"/>
              <a:gd name="connsiteY16" fmla="*/ 702469 h 1119188"/>
              <a:gd name="connsiteX17" fmla="*/ 1109662 w 1150541"/>
              <a:gd name="connsiteY17" fmla="*/ 783432 h 1119188"/>
              <a:gd name="connsiteX18" fmla="*/ 1133475 w 1150541"/>
              <a:gd name="connsiteY18" fmla="*/ 862013 h 1119188"/>
              <a:gd name="connsiteX19" fmla="*/ 1143000 w 1150541"/>
              <a:gd name="connsiteY19" fmla="*/ 923925 h 1119188"/>
              <a:gd name="connsiteX20" fmla="*/ 1140619 w 1150541"/>
              <a:gd name="connsiteY20" fmla="*/ 992982 h 1119188"/>
              <a:gd name="connsiteX21" fmla="*/ 1128712 w 1150541"/>
              <a:gd name="connsiteY21" fmla="*/ 1059657 h 1119188"/>
              <a:gd name="connsiteX22" fmla="*/ 1112044 w 1150541"/>
              <a:gd name="connsiteY22" fmla="*/ 1088232 h 1119188"/>
              <a:gd name="connsiteX23" fmla="*/ 1088231 w 1150541"/>
              <a:gd name="connsiteY23" fmla="*/ 1109663 h 1119188"/>
              <a:gd name="connsiteX24" fmla="*/ 1069181 w 1150541"/>
              <a:gd name="connsiteY24" fmla="*/ 1116807 h 1119188"/>
              <a:gd name="connsiteX25" fmla="*/ 1047750 w 1150541"/>
              <a:gd name="connsiteY25" fmla="*/ 1119188 h 1119188"/>
              <a:gd name="connsiteX26" fmla="*/ 1004887 w 1150541"/>
              <a:gd name="connsiteY26" fmla="*/ 1116807 h 1119188"/>
              <a:gd name="connsiteX27" fmla="*/ 950119 w 1150541"/>
              <a:gd name="connsiteY27" fmla="*/ 1107282 h 1119188"/>
              <a:gd name="connsiteX28" fmla="*/ 912019 w 1150541"/>
              <a:gd name="connsiteY28" fmla="*/ 1090613 h 1119188"/>
              <a:gd name="connsiteX29" fmla="*/ 883444 w 1150541"/>
              <a:gd name="connsiteY29" fmla="*/ 1062038 h 1119188"/>
              <a:gd name="connsiteX30" fmla="*/ 826294 w 1150541"/>
              <a:gd name="connsiteY30" fmla="*/ 973932 h 1119188"/>
              <a:gd name="connsiteX31" fmla="*/ 671512 w 1150541"/>
              <a:gd name="connsiteY31" fmla="*/ 745332 h 1119188"/>
              <a:gd name="connsiteX32" fmla="*/ 571500 w 1150541"/>
              <a:gd name="connsiteY32" fmla="*/ 607219 h 1119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150541" h="1119188">
                <a:moveTo>
                  <a:pt x="571500" y="607219"/>
                </a:moveTo>
                <a:lnTo>
                  <a:pt x="485775" y="481013"/>
                </a:lnTo>
                <a:lnTo>
                  <a:pt x="254794" y="247650"/>
                </a:lnTo>
                <a:lnTo>
                  <a:pt x="90487" y="102394"/>
                </a:lnTo>
                <a:lnTo>
                  <a:pt x="21431" y="45244"/>
                </a:lnTo>
                <a:lnTo>
                  <a:pt x="0" y="21432"/>
                </a:lnTo>
                <a:lnTo>
                  <a:pt x="2381" y="7144"/>
                </a:lnTo>
                <a:lnTo>
                  <a:pt x="21431" y="0"/>
                </a:lnTo>
                <a:lnTo>
                  <a:pt x="64294" y="7144"/>
                </a:lnTo>
                <a:lnTo>
                  <a:pt x="171450" y="61913"/>
                </a:lnTo>
                <a:lnTo>
                  <a:pt x="442912" y="207169"/>
                </a:lnTo>
                <a:lnTo>
                  <a:pt x="638175" y="309563"/>
                </a:lnTo>
                <a:lnTo>
                  <a:pt x="883444" y="466725"/>
                </a:lnTo>
                <a:lnTo>
                  <a:pt x="923925" y="500063"/>
                </a:lnTo>
                <a:lnTo>
                  <a:pt x="954881" y="535782"/>
                </a:lnTo>
                <a:lnTo>
                  <a:pt x="1009650" y="604838"/>
                </a:lnTo>
                <a:lnTo>
                  <a:pt x="1066800" y="702469"/>
                </a:lnTo>
                <a:lnTo>
                  <a:pt x="1109662" y="783432"/>
                </a:lnTo>
                <a:lnTo>
                  <a:pt x="1133475" y="862013"/>
                </a:lnTo>
                <a:lnTo>
                  <a:pt x="1143000" y="923925"/>
                </a:lnTo>
                <a:cubicBezTo>
                  <a:pt x="1142206" y="946944"/>
                  <a:pt x="1150541" y="963216"/>
                  <a:pt x="1140619" y="992982"/>
                </a:cubicBezTo>
                <a:lnTo>
                  <a:pt x="1128712" y="1059657"/>
                </a:lnTo>
                <a:lnTo>
                  <a:pt x="1112044" y="1088232"/>
                </a:lnTo>
                <a:lnTo>
                  <a:pt x="1088231" y="1109663"/>
                </a:lnTo>
                <a:lnTo>
                  <a:pt x="1069181" y="1116807"/>
                </a:lnTo>
                <a:lnTo>
                  <a:pt x="1047750" y="1119188"/>
                </a:lnTo>
                <a:lnTo>
                  <a:pt x="1004887" y="1116807"/>
                </a:lnTo>
                <a:lnTo>
                  <a:pt x="950119" y="1107282"/>
                </a:lnTo>
                <a:lnTo>
                  <a:pt x="912019" y="1090613"/>
                </a:lnTo>
                <a:lnTo>
                  <a:pt x="883444" y="1062038"/>
                </a:lnTo>
                <a:lnTo>
                  <a:pt x="826294" y="973932"/>
                </a:lnTo>
                <a:lnTo>
                  <a:pt x="671512" y="745332"/>
                </a:lnTo>
                <a:lnTo>
                  <a:pt x="571500" y="60721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3" name="フリーフォーム 12"/>
          <p:cNvSpPr/>
          <p:nvPr/>
        </p:nvSpPr>
        <p:spPr>
          <a:xfrm>
            <a:off x="4221774" y="1443038"/>
            <a:ext cx="587619" cy="804862"/>
          </a:xfrm>
          <a:custGeom>
            <a:avLst/>
            <a:gdLst>
              <a:gd name="connsiteX0" fmla="*/ 280988 w 635794"/>
              <a:gd name="connsiteY0" fmla="*/ 635793 h 804862"/>
              <a:gd name="connsiteX1" fmla="*/ 264319 w 635794"/>
              <a:gd name="connsiteY1" fmla="*/ 228600 h 804862"/>
              <a:gd name="connsiteX2" fmla="*/ 257175 w 635794"/>
              <a:gd name="connsiteY2" fmla="*/ 159543 h 804862"/>
              <a:gd name="connsiteX3" fmla="*/ 238125 w 635794"/>
              <a:gd name="connsiteY3" fmla="*/ 130968 h 804862"/>
              <a:gd name="connsiteX4" fmla="*/ 192882 w 635794"/>
              <a:gd name="connsiteY4" fmla="*/ 104775 h 804862"/>
              <a:gd name="connsiteX5" fmla="*/ 88107 w 635794"/>
              <a:gd name="connsiteY5" fmla="*/ 73818 h 804862"/>
              <a:gd name="connsiteX6" fmla="*/ 45244 w 635794"/>
              <a:gd name="connsiteY6" fmla="*/ 66675 h 804862"/>
              <a:gd name="connsiteX7" fmla="*/ 16669 w 635794"/>
              <a:gd name="connsiteY7" fmla="*/ 40481 h 804862"/>
              <a:gd name="connsiteX8" fmla="*/ 0 w 635794"/>
              <a:gd name="connsiteY8" fmla="*/ 11906 h 804862"/>
              <a:gd name="connsiteX9" fmla="*/ 71438 w 635794"/>
              <a:gd name="connsiteY9" fmla="*/ 2381 h 804862"/>
              <a:gd name="connsiteX10" fmla="*/ 221457 w 635794"/>
              <a:gd name="connsiteY10" fmla="*/ 0 h 804862"/>
              <a:gd name="connsiteX11" fmla="*/ 307182 w 635794"/>
              <a:gd name="connsiteY11" fmla="*/ 7143 h 804862"/>
              <a:gd name="connsiteX12" fmla="*/ 390525 w 635794"/>
              <a:gd name="connsiteY12" fmla="*/ 30956 h 804862"/>
              <a:gd name="connsiteX13" fmla="*/ 469107 w 635794"/>
              <a:gd name="connsiteY13" fmla="*/ 69056 h 804862"/>
              <a:gd name="connsiteX14" fmla="*/ 550069 w 635794"/>
              <a:gd name="connsiteY14" fmla="*/ 119062 h 804862"/>
              <a:gd name="connsiteX15" fmla="*/ 609600 w 635794"/>
              <a:gd name="connsiteY15" fmla="*/ 166687 h 804862"/>
              <a:gd name="connsiteX16" fmla="*/ 635794 w 635794"/>
              <a:gd name="connsiteY16" fmla="*/ 211931 h 804862"/>
              <a:gd name="connsiteX17" fmla="*/ 635794 w 635794"/>
              <a:gd name="connsiteY17" fmla="*/ 257175 h 804862"/>
              <a:gd name="connsiteX18" fmla="*/ 614363 w 635794"/>
              <a:gd name="connsiteY18" fmla="*/ 290512 h 804862"/>
              <a:gd name="connsiteX19" fmla="*/ 590550 w 635794"/>
              <a:gd name="connsiteY19" fmla="*/ 321468 h 804862"/>
              <a:gd name="connsiteX20" fmla="*/ 573882 w 635794"/>
              <a:gd name="connsiteY20" fmla="*/ 357187 h 804862"/>
              <a:gd name="connsiteX21" fmla="*/ 566738 w 635794"/>
              <a:gd name="connsiteY21" fmla="*/ 428625 h 804862"/>
              <a:gd name="connsiteX22" fmla="*/ 552450 w 635794"/>
              <a:gd name="connsiteY22" fmla="*/ 783431 h 804862"/>
              <a:gd name="connsiteX23" fmla="*/ 288132 w 635794"/>
              <a:gd name="connsiteY23" fmla="*/ 804862 h 804862"/>
              <a:gd name="connsiteX24" fmla="*/ 280988 w 635794"/>
              <a:gd name="connsiteY24" fmla="*/ 635793 h 804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635794" h="804862">
                <a:moveTo>
                  <a:pt x="280988" y="635793"/>
                </a:moveTo>
                <a:lnTo>
                  <a:pt x="264319" y="228600"/>
                </a:lnTo>
                <a:lnTo>
                  <a:pt x="257175" y="159543"/>
                </a:lnTo>
                <a:lnTo>
                  <a:pt x="238125" y="130968"/>
                </a:lnTo>
                <a:lnTo>
                  <a:pt x="192882" y="104775"/>
                </a:lnTo>
                <a:lnTo>
                  <a:pt x="88107" y="73818"/>
                </a:lnTo>
                <a:lnTo>
                  <a:pt x="45244" y="66675"/>
                </a:lnTo>
                <a:lnTo>
                  <a:pt x="16669" y="40481"/>
                </a:lnTo>
                <a:lnTo>
                  <a:pt x="0" y="11906"/>
                </a:lnTo>
                <a:lnTo>
                  <a:pt x="71438" y="2381"/>
                </a:lnTo>
                <a:lnTo>
                  <a:pt x="221457" y="0"/>
                </a:lnTo>
                <a:lnTo>
                  <a:pt x="307182" y="7143"/>
                </a:lnTo>
                <a:lnTo>
                  <a:pt x="390525" y="30956"/>
                </a:lnTo>
                <a:lnTo>
                  <a:pt x="469107" y="69056"/>
                </a:lnTo>
                <a:lnTo>
                  <a:pt x="550069" y="119062"/>
                </a:lnTo>
                <a:lnTo>
                  <a:pt x="609600" y="166687"/>
                </a:lnTo>
                <a:lnTo>
                  <a:pt x="635794" y="211931"/>
                </a:lnTo>
                <a:lnTo>
                  <a:pt x="635794" y="257175"/>
                </a:lnTo>
                <a:lnTo>
                  <a:pt x="614363" y="290512"/>
                </a:lnTo>
                <a:lnTo>
                  <a:pt x="590550" y="321468"/>
                </a:lnTo>
                <a:lnTo>
                  <a:pt x="573882" y="357187"/>
                </a:lnTo>
                <a:lnTo>
                  <a:pt x="566738" y="428625"/>
                </a:lnTo>
                <a:lnTo>
                  <a:pt x="552450" y="783431"/>
                </a:lnTo>
                <a:lnTo>
                  <a:pt x="288132" y="804862"/>
                </a:lnTo>
                <a:lnTo>
                  <a:pt x="280988" y="63579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8" name="フリーフォーム 7"/>
          <p:cNvSpPr/>
          <p:nvPr/>
        </p:nvSpPr>
        <p:spPr>
          <a:xfrm>
            <a:off x="2576146" y="2028825"/>
            <a:ext cx="4044462" cy="604838"/>
          </a:xfrm>
          <a:custGeom>
            <a:avLst/>
            <a:gdLst>
              <a:gd name="connsiteX0" fmla="*/ 823913 w 4381500"/>
              <a:gd name="connsiteY0" fmla="*/ 314325 h 604838"/>
              <a:gd name="connsiteX1" fmla="*/ 1223963 w 4381500"/>
              <a:gd name="connsiteY1" fmla="*/ 271463 h 604838"/>
              <a:gd name="connsiteX2" fmla="*/ 1804988 w 4381500"/>
              <a:gd name="connsiteY2" fmla="*/ 204788 h 604838"/>
              <a:gd name="connsiteX3" fmla="*/ 2052638 w 4381500"/>
              <a:gd name="connsiteY3" fmla="*/ 176213 h 604838"/>
              <a:gd name="connsiteX4" fmla="*/ 2486025 w 4381500"/>
              <a:gd name="connsiteY4" fmla="*/ 138113 h 604838"/>
              <a:gd name="connsiteX5" fmla="*/ 2914650 w 4381500"/>
              <a:gd name="connsiteY5" fmla="*/ 104775 h 604838"/>
              <a:gd name="connsiteX6" fmla="*/ 3257550 w 4381500"/>
              <a:gd name="connsiteY6" fmla="*/ 85725 h 604838"/>
              <a:gd name="connsiteX7" fmla="*/ 3571875 w 4381500"/>
              <a:gd name="connsiteY7" fmla="*/ 66675 h 604838"/>
              <a:gd name="connsiteX8" fmla="*/ 3652838 w 4381500"/>
              <a:gd name="connsiteY8" fmla="*/ 57150 h 604838"/>
              <a:gd name="connsiteX9" fmla="*/ 3819525 w 4381500"/>
              <a:gd name="connsiteY9" fmla="*/ 14288 h 604838"/>
              <a:gd name="connsiteX10" fmla="*/ 3857625 w 4381500"/>
              <a:gd name="connsiteY10" fmla="*/ 0 h 604838"/>
              <a:gd name="connsiteX11" fmla="*/ 3929063 w 4381500"/>
              <a:gd name="connsiteY11" fmla="*/ 14288 h 604838"/>
              <a:gd name="connsiteX12" fmla="*/ 4067175 w 4381500"/>
              <a:gd name="connsiteY12" fmla="*/ 57150 h 604838"/>
              <a:gd name="connsiteX13" fmla="*/ 4219575 w 4381500"/>
              <a:gd name="connsiteY13" fmla="*/ 123825 h 604838"/>
              <a:gd name="connsiteX14" fmla="*/ 4310063 w 4381500"/>
              <a:gd name="connsiteY14" fmla="*/ 185738 h 604838"/>
              <a:gd name="connsiteX15" fmla="*/ 4352925 w 4381500"/>
              <a:gd name="connsiteY15" fmla="*/ 233363 h 604838"/>
              <a:gd name="connsiteX16" fmla="*/ 4376738 w 4381500"/>
              <a:gd name="connsiteY16" fmla="*/ 271463 h 604838"/>
              <a:gd name="connsiteX17" fmla="*/ 4381500 w 4381500"/>
              <a:gd name="connsiteY17" fmla="*/ 290513 h 604838"/>
              <a:gd name="connsiteX18" fmla="*/ 4367213 w 4381500"/>
              <a:gd name="connsiteY18" fmla="*/ 304800 h 604838"/>
              <a:gd name="connsiteX19" fmla="*/ 4338638 w 4381500"/>
              <a:gd name="connsiteY19" fmla="*/ 323850 h 604838"/>
              <a:gd name="connsiteX20" fmla="*/ 4291013 w 4381500"/>
              <a:gd name="connsiteY20" fmla="*/ 328613 h 604838"/>
              <a:gd name="connsiteX21" fmla="*/ 4010025 w 4381500"/>
              <a:gd name="connsiteY21" fmla="*/ 319088 h 604838"/>
              <a:gd name="connsiteX22" fmla="*/ 3686175 w 4381500"/>
              <a:gd name="connsiteY22" fmla="*/ 295275 h 604838"/>
              <a:gd name="connsiteX23" fmla="*/ 3214688 w 4381500"/>
              <a:gd name="connsiteY23" fmla="*/ 280988 h 604838"/>
              <a:gd name="connsiteX24" fmla="*/ 2767013 w 4381500"/>
              <a:gd name="connsiteY24" fmla="*/ 300038 h 604838"/>
              <a:gd name="connsiteX25" fmla="*/ 2447925 w 4381500"/>
              <a:gd name="connsiteY25" fmla="*/ 323850 h 604838"/>
              <a:gd name="connsiteX26" fmla="*/ 1957388 w 4381500"/>
              <a:gd name="connsiteY26" fmla="*/ 366713 h 604838"/>
              <a:gd name="connsiteX27" fmla="*/ 1557338 w 4381500"/>
              <a:gd name="connsiteY27" fmla="*/ 409575 h 604838"/>
              <a:gd name="connsiteX28" fmla="*/ 1252538 w 4381500"/>
              <a:gd name="connsiteY28" fmla="*/ 447675 h 604838"/>
              <a:gd name="connsiteX29" fmla="*/ 900113 w 4381500"/>
              <a:gd name="connsiteY29" fmla="*/ 500063 h 604838"/>
              <a:gd name="connsiteX30" fmla="*/ 704850 w 4381500"/>
              <a:gd name="connsiteY30" fmla="*/ 542925 h 604838"/>
              <a:gd name="connsiteX31" fmla="*/ 552450 w 4381500"/>
              <a:gd name="connsiteY31" fmla="*/ 581025 h 604838"/>
              <a:gd name="connsiteX32" fmla="*/ 461963 w 4381500"/>
              <a:gd name="connsiteY32" fmla="*/ 604838 h 604838"/>
              <a:gd name="connsiteX33" fmla="*/ 423863 w 4381500"/>
              <a:gd name="connsiteY33" fmla="*/ 590550 h 604838"/>
              <a:gd name="connsiteX34" fmla="*/ 285750 w 4381500"/>
              <a:gd name="connsiteY34" fmla="*/ 519113 h 604838"/>
              <a:gd name="connsiteX35" fmla="*/ 190500 w 4381500"/>
              <a:gd name="connsiteY35" fmla="*/ 442913 h 604838"/>
              <a:gd name="connsiteX36" fmla="*/ 76200 w 4381500"/>
              <a:gd name="connsiteY36" fmla="*/ 319088 h 604838"/>
              <a:gd name="connsiteX37" fmla="*/ 23813 w 4381500"/>
              <a:gd name="connsiteY37" fmla="*/ 233363 h 604838"/>
              <a:gd name="connsiteX38" fmla="*/ 4763 w 4381500"/>
              <a:gd name="connsiteY38" fmla="*/ 209550 h 604838"/>
              <a:gd name="connsiteX39" fmla="*/ 0 w 4381500"/>
              <a:gd name="connsiteY39" fmla="*/ 190500 h 604838"/>
              <a:gd name="connsiteX40" fmla="*/ 14288 w 4381500"/>
              <a:gd name="connsiteY40" fmla="*/ 171450 h 604838"/>
              <a:gd name="connsiteX41" fmla="*/ 42863 w 4381500"/>
              <a:gd name="connsiteY41" fmla="*/ 171450 h 604838"/>
              <a:gd name="connsiteX42" fmla="*/ 166688 w 4381500"/>
              <a:gd name="connsiteY42" fmla="*/ 233363 h 604838"/>
              <a:gd name="connsiteX43" fmla="*/ 266700 w 4381500"/>
              <a:gd name="connsiteY43" fmla="*/ 285750 h 604838"/>
              <a:gd name="connsiteX44" fmla="*/ 361950 w 4381500"/>
              <a:gd name="connsiteY44" fmla="*/ 314325 h 604838"/>
              <a:gd name="connsiteX45" fmla="*/ 542925 w 4381500"/>
              <a:gd name="connsiteY45" fmla="*/ 333375 h 604838"/>
              <a:gd name="connsiteX46" fmla="*/ 823913 w 4381500"/>
              <a:gd name="connsiteY46" fmla="*/ 314325 h 604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500" h="604838">
                <a:moveTo>
                  <a:pt x="823913" y="314325"/>
                </a:moveTo>
                <a:lnTo>
                  <a:pt x="1223963" y="271463"/>
                </a:lnTo>
                <a:lnTo>
                  <a:pt x="1804988" y="204788"/>
                </a:lnTo>
                <a:lnTo>
                  <a:pt x="2052638" y="176213"/>
                </a:lnTo>
                <a:lnTo>
                  <a:pt x="2486025" y="138113"/>
                </a:lnTo>
                <a:lnTo>
                  <a:pt x="2914650" y="104775"/>
                </a:lnTo>
                <a:lnTo>
                  <a:pt x="3257550" y="85725"/>
                </a:lnTo>
                <a:lnTo>
                  <a:pt x="3571875" y="66675"/>
                </a:lnTo>
                <a:lnTo>
                  <a:pt x="3652838" y="57150"/>
                </a:lnTo>
                <a:lnTo>
                  <a:pt x="3819525" y="14288"/>
                </a:lnTo>
                <a:lnTo>
                  <a:pt x="3857625" y="0"/>
                </a:lnTo>
                <a:lnTo>
                  <a:pt x="3929063" y="14288"/>
                </a:lnTo>
                <a:lnTo>
                  <a:pt x="4067175" y="57150"/>
                </a:lnTo>
                <a:lnTo>
                  <a:pt x="4219575" y="123825"/>
                </a:lnTo>
                <a:lnTo>
                  <a:pt x="4310063" y="185738"/>
                </a:lnTo>
                <a:lnTo>
                  <a:pt x="4352925" y="233363"/>
                </a:lnTo>
                <a:lnTo>
                  <a:pt x="4376738" y="271463"/>
                </a:lnTo>
                <a:lnTo>
                  <a:pt x="4381500" y="290513"/>
                </a:lnTo>
                <a:lnTo>
                  <a:pt x="4367213" y="304800"/>
                </a:lnTo>
                <a:lnTo>
                  <a:pt x="4338638" y="323850"/>
                </a:lnTo>
                <a:lnTo>
                  <a:pt x="4291013" y="328613"/>
                </a:lnTo>
                <a:lnTo>
                  <a:pt x="4010025" y="319088"/>
                </a:lnTo>
                <a:lnTo>
                  <a:pt x="3686175" y="295275"/>
                </a:lnTo>
                <a:lnTo>
                  <a:pt x="3214688" y="280988"/>
                </a:lnTo>
                <a:lnTo>
                  <a:pt x="2767013" y="300038"/>
                </a:lnTo>
                <a:lnTo>
                  <a:pt x="2447925" y="323850"/>
                </a:lnTo>
                <a:lnTo>
                  <a:pt x="1957388" y="366713"/>
                </a:lnTo>
                <a:lnTo>
                  <a:pt x="1557338" y="409575"/>
                </a:lnTo>
                <a:lnTo>
                  <a:pt x="1252538" y="447675"/>
                </a:lnTo>
                <a:lnTo>
                  <a:pt x="900113" y="500063"/>
                </a:lnTo>
                <a:lnTo>
                  <a:pt x="704850" y="542925"/>
                </a:lnTo>
                <a:lnTo>
                  <a:pt x="552450" y="581025"/>
                </a:lnTo>
                <a:lnTo>
                  <a:pt x="461963" y="604838"/>
                </a:lnTo>
                <a:lnTo>
                  <a:pt x="423863" y="590550"/>
                </a:lnTo>
                <a:lnTo>
                  <a:pt x="285750" y="519113"/>
                </a:lnTo>
                <a:lnTo>
                  <a:pt x="190500" y="442913"/>
                </a:lnTo>
                <a:lnTo>
                  <a:pt x="76200" y="319088"/>
                </a:lnTo>
                <a:lnTo>
                  <a:pt x="23813" y="233363"/>
                </a:lnTo>
                <a:lnTo>
                  <a:pt x="4763" y="209550"/>
                </a:lnTo>
                <a:lnTo>
                  <a:pt x="0" y="190500"/>
                </a:lnTo>
                <a:lnTo>
                  <a:pt x="14288" y="171450"/>
                </a:lnTo>
                <a:lnTo>
                  <a:pt x="42863" y="171450"/>
                </a:lnTo>
                <a:lnTo>
                  <a:pt x="166688" y="233363"/>
                </a:lnTo>
                <a:lnTo>
                  <a:pt x="266700" y="285750"/>
                </a:lnTo>
                <a:lnTo>
                  <a:pt x="361950" y="314325"/>
                </a:lnTo>
                <a:lnTo>
                  <a:pt x="542925" y="333375"/>
                </a:lnTo>
                <a:lnTo>
                  <a:pt x="823913" y="31432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4" name="フリーフォーム 13"/>
          <p:cNvSpPr/>
          <p:nvPr/>
        </p:nvSpPr>
        <p:spPr>
          <a:xfrm>
            <a:off x="3467101" y="2841625"/>
            <a:ext cx="2419350" cy="1200150"/>
          </a:xfrm>
          <a:custGeom>
            <a:avLst/>
            <a:gdLst>
              <a:gd name="connsiteX0" fmla="*/ 464646 w 2621081"/>
              <a:gd name="connsiteY0" fmla="*/ 360398 h 1200336"/>
              <a:gd name="connsiteX1" fmla="*/ 169774 w 2621081"/>
              <a:gd name="connsiteY1" fmla="*/ 416990 h 1200336"/>
              <a:gd name="connsiteX2" fmla="*/ 0 w 2621081"/>
              <a:gd name="connsiteY2" fmla="*/ 220409 h 1200336"/>
              <a:gd name="connsiteX3" fmla="*/ 157860 w 2621081"/>
              <a:gd name="connsiteY3" fmla="*/ 223387 h 1200336"/>
              <a:gd name="connsiteX4" fmla="*/ 437839 w 2621081"/>
              <a:gd name="connsiteY4" fmla="*/ 190624 h 1200336"/>
              <a:gd name="connsiteX5" fmla="*/ 720797 w 2621081"/>
              <a:gd name="connsiteY5" fmla="*/ 157860 h 1200336"/>
              <a:gd name="connsiteX6" fmla="*/ 1227142 w 2621081"/>
              <a:gd name="connsiteY6" fmla="*/ 104247 h 1200336"/>
              <a:gd name="connsiteX7" fmla="*/ 1584562 w 2621081"/>
              <a:gd name="connsiteY7" fmla="*/ 68505 h 1200336"/>
              <a:gd name="connsiteX8" fmla="*/ 2013467 w 2621081"/>
              <a:gd name="connsiteY8" fmla="*/ 32763 h 1200336"/>
              <a:gd name="connsiteX9" fmla="*/ 2120693 w 2621081"/>
              <a:gd name="connsiteY9" fmla="*/ 11914 h 1200336"/>
              <a:gd name="connsiteX10" fmla="*/ 2248768 w 2621081"/>
              <a:gd name="connsiteY10" fmla="*/ 0 h 1200336"/>
              <a:gd name="connsiteX11" fmla="*/ 2293446 w 2621081"/>
              <a:gd name="connsiteY11" fmla="*/ 0 h 1200336"/>
              <a:gd name="connsiteX12" fmla="*/ 2320252 w 2621081"/>
              <a:gd name="connsiteY12" fmla="*/ 0 h 1200336"/>
              <a:gd name="connsiteX13" fmla="*/ 2344080 w 2621081"/>
              <a:gd name="connsiteY13" fmla="*/ 5957 h 1200336"/>
              <a:gd name="connsiteX14" fmla="*/ 2382801 w 2621081"/>
              <a:gd name="connsiteY14" fmla="*/ 32763 h 1200336"/>
              <a:gd name="connsiteX15" fmla="*/ 2490027 w 2621081"/>
              <a:gd name="connsiteY15" fmla="*/ 137011 h 1200336"/>
              <a:gd name="connsiteX16" fmla="*/ 2576403 w 2621081"/>
              <a:gd name="connsiteY16" fmla="*/ 235301 h 1200336"/>
              <a:gd name="connsiteX17" fmla="*/ 2612145 w 2621081"/>
              <a:gd name="connsiteY17" fmla="*/ 282957 h 1200336"/>
              <a:gd name="connsiteX18" fmla="*/ 2621081 w 2621081"/>
              <a:gd name="connsiteY18" fmla="*/ 315721 h 1200336"/>
              <a:gd name="connsiteX19" fmla="*/ 2609167 w 2621081"/>
              <a:gd name="connsiteY19" fmla="*/ 336570 h 1200336"/>
              <a:gd name="connsiteX20" fmla="*/ 2528747 w 2621081"/>
              <a:gd name="connsiteY20" fmla="*/ 416990 h 1200336"/>
              <a:gd name="connsiteX21" fmla="*/ 2507898 w 2621081"/>
              <a:gd name="connsiteY21" fmla="*/ 455710 h 1200336"/>
              <a:gd name="connsiteX22" fmla="*/ 2394715 w 2621081"/>
              <a:gd name="connsiteY22" fmla="*/ 863765 h 1200336"/>
              <a:gd name="connsiteX23" fmla="*/ 2308338 w 2621081"/>
              <a:gd name="connsiteY23" fmla="*/ 1102045 h 1200336"/>
              <a:gd name="connsiteX24" fmla="*/ 2281532 w 2621081"/>
              <a:gd name="connsiteY24" fmla="*/ 1146723 h 1200336"/>
              <a:gd name="connsiteX25" fmla="*/ 2266639 w 2621081"/>
              <a:gd name="connsiteY25" fmla="*/ 1164594 h 1200336"/>
              <a:gd name="connsiteX26" fmla="*/ 2236854 w 2621081"/>
              <a:gd name="connsiteY26" fmla="*/ 1188422 h 1200336"/>
              <a:gd name="connsiteX27" fmla="*/ 2207069 w 2621081"/>
              <a:gd name="connsiteY27" fmla="*/ 1200336 h 1200336"/>
              <a:gd name="connsiteX28" fmla="*/ 2171327 w 2621081"/>
              <a:gd name="connsiteY28" fmla="*/ 1188422 h 1200336"/>
              <a:gd name="connsiteX29" fmla="*/ 2126650 w 2621081"/>
              <a:gd name="connsiteY29" fmla="*/ 1152680 h 1200336"/>
              <a:gd name="connsiteX30" fmla="*/ 2090908 w 2621081"/>
              <a:gd name="connsiteY30" fmla="*/ 1113959 h 1200336"/>
              <a:gd name="connsiteX31" fmla="*/ 2084951 w 2621081"/>
              <a:gd name="connsiteY31" fmla="*/ 1090131 h 1200336"/>
              <a:gd name="connsiteX32" fmla="*/ 2129628 w 2621081"/>
              <a:gd name="connsiteY32" fmla="*/ 911421 h 1200336"/>
              <a:gd name="connsiteX33" fmla="*/ 2201112 w 2621081"/>
              <a:gd name="connsiteY33" fmla="*/ 565915 h 1200336"/>
              <a:gd name="connsiteX34" fmla="*/ 2239833 w 2621081"/>
              <a:gd name="connsiteY34" fmla="*/ 336570 h 1200336"/>
              <a:gd name="connsiteX35" fmla="*/ 2233876 w 2621081"/>
              <a:gd name="connsiteY35" fmla="*/ 297850 h 1200336"/>
              <a:gd name="connsiteX36" fmla="*/ 2218983 w 2621081"/>
              <a:gd name="connsiteY36" fmla="*/ 265086 h 1200336"/>
              <a:gd name="connsiteX37" fmla="*/ 2201112 w 2621081"/>
              <a:gd name="connsiteY37" fmla="*/ 241258 h 1200336"/>
              <a:gd name="connsiteX38" fmla="*/ 2174306 w 2621081"/>
              <a:gd name="connsiteY38" fmla="*/ 217430 h 1200336"/>
              <a:gd name="connsiteX39" fmla="*/ 2144521 w 2621081"/>
              <a:gd name="connsiteY39" fmla="*/ 205516 h 1200336"/>
              <a:gd name="connsiteX40" fmla="*/ 1754337 w 2621081"/>
              <a:gd name="connsiteY40" fmla="*/ 217430 h 1200336"/>
              <a:gd name="connsiteX41" fmla="*/ 1322454 w 2621081"/>
              <a:gd name="connsiteY41" fmla="*/ 247215 h 1200336"/>
              <a:gd name="connsiteX42" fmla="*/ 848873 w 2621081"/>
              <a:gd name="connsiteY42" fmla="*/ 300828 h 1200336"/>
              <a:gd name="connsiteX43" fmla="*/ 464646 w 2621081"/>
              <a:gd name="connsiteY43" fmla="*/ 360398 h 1200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621081" h="1200336">
                <a:moveTo>
                  <a:pt x="464646" y="360398"/>
                </a:moveTo>
                <a:lnTo>
                  <a:pt x="169774" y="416990"/>
                </a:lnTo>
                <a:lnTo>
                  <a:pt x="0" y="220409"/>
                </a:lnTo>
                <a:lnTo>
                  <a:pt x="157860" y="223387"/>
                </a:lnTo>
                <a:lnTo>
                  <a:pt x="437839" y="190624"/>
                </a:lnTo>
                <a:lnTo>
                  <a:pt x="720797" y="157860"/>
                </a:lnTo>
                <a:lnTo>
                  <a:pt x="1227142" y="104247"/>
                </a:lnTo>
                <a:lnTo>
                  <a:pt x="1584562" y="68505"/>
                </a:lnTo>
                <a:lnTo>
                  <a:pt x="2013467" y="32763"/>
                </a:lnTo>
                <a:lnTo>
                  <a:pt x="2120693" y="11914"/>
                </a:lnTo>
                <a:lnTo>
                  <a:pt x="2248768" y="0"/>
                </a:lnTo>
                <a:lnTo>
                  <a:pt x="2293446" y="0"/>
                </a:lnTo>
                <a:lnTo>
                  <a:pt x="2320252" y="0"/>
                </a:lnTo>
                <a:lnTo>
                  <a:pt x="2344080" y="5957"/>
                </a:lnTo>
                <a:lnTo>
                  <a:pt x="2382801" y="32763"/>
                </a:lnTo>
                <a:lnTo>
                  <a:pt x="2490027" y="137011"/>
                </a:lnTo>
                <a:lnTo>
                  <a:pt x="2576403" y="235301"/>
                </a:lnTo>
                <a:lnTo>
                  <a:pt x="2612145" y="282957"/>
                </a:lnTo>
                <a:lnTo>
                  <a:pt x="2621081" y="315721"/>
                </a:lnTo>
                <a:lnTo>
                  <a:pt x="2609167" y="336570"/>
                </a:lnTo>
                <a:lnTo>
                  <a:pt x="2528747" y="416990"/>
                </a:lnTo>
                <a:lnTo>
                  <a:pt x="2507898" y="455710"/>
                </a:lnTo>
                <a:lnTo>
                  <a:pt x="2394715" y="863765"/>
                </a:lnTo>
                <a:lnTo>
                  <a:pt x="2308338" y="1102045"/>
                </a:lnTo>
                <a:lnTo>
                  <a:pt x="2281532" y="1146723"/>
                </a:lnTo>
                <a:lnTo>
                  <a:pt x="2266639" y="1164594"/>
                </a:lnTo>
                <a:lnTo>
                  <a:pt x="2236854" y="1188422"/>
                </a:lnTo>
                <a:lnTo>
                  <a:pt x="2207069" y="1200336"/>
                </a:lnTo>
                <a:lnTo>
                  <a:pt x="2171327" y="1188422"/>
                </a:lnTo>
                <a:lnTo>
                  <a:pt x="2126650" y="1152680"/>
                </a:lnTo>
                <a:lnTo>
                  <a:pt x="2090908" y="1113959"/>
                </a:lnTo>
                <a:lnTo>
                  <a:pt x="2084951" y="1090131"/>
                </a:lnTo>
                <a:lnTo>
                  <a:pt x="2129628" y="911421"/>
                </a:lnTo>
                <a:lnTo>
                  <a:pt x="2201112" y="565915"/>
                </a:lnTo>
                <a:lnTo>
                  <a:pt x="2239833" y="336570"/>
                </a:lnTo>
                <a:lnTo>
                  <a:pt x="2233876" y="297850"/>
                </a:lnTo>
                <a:lnTo>
                  <a:pt x="2218983" y="265086"/>
                </a:lnTo>
                <a:lnTo>
                  <a:pt x="2201112" y="241258"/>
                </a:lnTo>
                <a:lnTo>
                  <a:pt x="2174306" y="217430"/>
                </a:lnTo>
                <a:lnTo>
                  <a:pt x="2144521" y="205516"/>
                </a:lnTo>
                <a:lnTo>
                  <a:pt x="1754337" y="217430"/>
                </a:lnTo>
                <a:lnTo>
                  <a:pt x="1322454" y="247215"/>
                </a:lnTo>
                <a:lnTo>
                  <a:pt x="848873" y="300828"/>
                </a:lnTo>
                <a:lnTo>
                  <a:pt x="464646" y="36039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9" name="フリーフォーム 18"/>
          <p:cNvSpPr/>
          <p:nvPr/>
        </p:nvSpPr>
        <p:spPr>
          <a:xfrm>
            <a:off x="3666392" y="3760788"/>
            <a:ext cx="1852246" cy="336550"/>
          </a:xfrm>
          <a:custGeom>
            <a:avLst/>
            <a:gdLst>
              <a:gd name="connsiteX0" fmla="*/ 641367 w 2006528"/>
              <a:gd name="connsiteY0" fmla="*/ 257577 h 337426"/>
              <a:gd name="connsiteX1" fmla="*/ 298789 w 2006528"/>
              <a:gd name="connsiteY1" fmla="*/ 311669 h 337426"/>
              <a:gd name="connsiteX2" fmla="*/ 128788 w 2006528"/>
              <a:gd name="connsiteY2" fmla="*/ 337426 h 337426"/>
              <a:gd name="connsiteX3" fmla="*/ 0 w 2006528"/>
              <a:gd name="connsiteY3" fmla="*/ 185456 h 337426"/>
              <a:gd name="connsiteX4" fmla="*/ 141667 w 2006528"/>
              <a:gd name="connsiteY4" fmla="*/ 175153 h 337426"/>
              <a:gd name="connsiteX5" fmla="*/ 409548 w 2006528"/>
              <a:gd name="connsiteY5" fmla="*/ 126213 h 337426"/>
              <a:gd name="connsiteX6" fmla="*/ 620761 w 2006528"/>
              <a:gd name="connsiteY6" fmla="*/ 97879 h 337426"/>
              <a:gd name="connsiteX7" fmla="*/ 893793 w 2006528"/>
              <a:gd name="connsiteY7" fmla="*/ 61819 h 337426"/>
              <a:gd name="connsiteX8" fmla="*/ 1179704 w 2006528"/>
              <a:gd name="connsiteY8" fmla="*/ 36061 h 337426"/>
              <a:gd name="connsiteX9" fmla="*/ 1439858 w 2006528"/>
              <a:gd name="connsiteY9" fmla="*/ 18030 h 337426"/>
              <a:gd name="connsiteX10" fmla="*/ 1707738 w 2006528"/>
              <a:gd name="connsiteY10" fmla="*/ 5152 h 337426"/>
              <a:gd name="connsiteX11" fmla="*/ 1929255 w 2006528"/>
              <a:gd name="connsiteY11" fmla="*/ 0 h 337426"/>
              <a:gd name="connsiteX12" fmla="*/ 2006528 w 2006528"/>
              <a:gd name="connsiteY12" fmla="*/ 188032 h 337426"/>
              <a:gd name="connsiteX13" fmla="*/ 1725769 w 2006528"/>
              <a:gd name="connsiteY13" fmla="*/ 177728 h 337426"/>
              <a:gd name="connsiteX14" fmla="*/ 1419251 w 2006528"/>
              <a:gd name="connsiteY14" fmla="*/ 190607 h 337426"/>
              <a:gd name="connsiteX15" fmla="*/ 1007127 w 2006528"/>
              <a:gd name="connsiteY15" fmla="*/ 216365 h 337426"/>
              <a:gd name="connsiteX16" fmla="*/ 641367 w 2006528"/>
              <a:gd name="connsiteY16" fmla="*/ 257577 h 337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006528" h="337426">
                <a:moveTo>
                  <a:pt x="641367" y="257577"/>
                </a:moveTo>
                <a:lnTo>
                  <a:pt x="298789" y="311669"/>
                </a:lnTo>
                <a:lnTo>
                  <a:pt x="128788" y="337426"/>
                </a:lnTo>
                <a:lnTo>
                  <a:pt x="0" y="185456"/>
                </a:lnTo>
                <a:lnTo>
                  <a:pt x="141667" y="175153"/>
                </a:lnTo>
                <a:lnTo>
                  <a:pt x="409548" y="126213"/>
                </a:lnTo>
                <a:lnTo>
                  <a:pt x="620761" y="97879"/>
                </a:lnTo>
                <a:lnTo>
                  <a:pt x="893793" y="61819"/>
                </a:lnTo>
                <a:lnTo>
                  <a:pt x="1179704" y="36061"/>
                </a:lnTo>
                <a:lnTo>
                  <a:pt x="1439858" y="18030"/>
                </a:lnTo>
                <a:lnTo>
                  <a:pt x="1707738" y="5152"/>
                </a:lnTo>
                <a:lnTo>
                  <a:pt x="1929255" y="0"/>
                </a:lnTo>
                <a:lnTo>
                  <a:pt x="2006528" y="188032"/>
                </a:lnTo>
                <a:lnTo>
                  <a:pt x="1725769" y="177728"/>
                </a:lnTo>
                <a:lnTo>
                  <a:pt x="1419251" y="190607"/>
                </a:lnTo>
                <a:lnTo>
                  <a:pt x="1007127" y="216365"/>
                </a:lnTo>
                <a:lnTo>
                  <a:pt x="641367" y="25757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40" name="フリーフォーム 39"/>
          <p:cNvSpPr/>
          <p:nvPr/>
        </p:nvSpPr>
        <p:spPr>
          <a:xfrm>
            <a:off x="4232031" y="3917951"/>
            <a:ext cx="480646" cy="2130425"/>
          </a:xfrm>
          <a:custGeom>
            <a:avLst/>
            <a:gdLst>
              <a:gd name="connsiteX0" fmla="*/ 248253 w 521332"/>
              <a:gd name="connsiteY0" fmla="*/ 964051 h 2130842"/>
              <a:gd name="connsiteX1" fmla="*/ 248253 w 521332"/>
              <a:gd name="connsiteY1" fmla="*/ 612358 h 2130842"/>
              <a:gd name="connsiteX2" fmla="*/ 248253 w 521332"/>
              <a:gd name="connsiteY2" fmla="*/ 459269 h 2130842"/>
              <a:gd name="connsiteX3" fmla="*/ 252391 w 521332"/>
              <a:gd name="connsiteY3" fmla="*/ 359967 h 2130842"/>
              <a:gd name="connsiteX4" fmla="*/ 239978 w 521332"/>
              <a:gd name="connsiteY4" fmla="*/ 306179 h 2130842"/>
              <a:gd name="connsiteX5" fmla="*/ 211015 w 521332"/>
              <a:gd name="connsiteY5" fmla="*/ 215153 h 2130842"/>
              <a:gd name="connsiteX6" fmla="*/ 132401 w 521332"/>
              <a:gd name="connsiteY6" fmla="*/ 124127 h 2130842"/>
              <a:gd name="connsiteX7" fmla="*/ 0 w 521332"/>
              <a:gd name="connsiteY7" fmla="*/ 0 h 2130842"/>
              <a:gd name="connsiteX8" fmla="*/ 273078 w 521332"/>
              <a:gd name="connsiteY8" fmla="*/ 62063 h 2130842"/>
              <a:gd name="connsiteX9" fmla="*/ 339279 w 521332"/>
              <a:gd name="connsiteY9" fmla="*/ 111714 h 2130842"/>
              <a:gd name="connsiteX10" fmla="*/ 388930 w 521332"/>
              <a:gd name="connsiteY10" fmla="*/ 144815 h 2130842"/>
              <a:gd name="connsiteX11" fmla="*/ 442718 w 521332"/>
              <a:gd name="connsiteY11" fmla="*/ 186190 h 2130842"/>
              <a:gd name="connsiteX12" fmla="*/ 463406 w 521332"/>
              <a:gd name="connsiteY12" fmla="*/ 219291 h 2130842"/>
              <a:gd name="connsiteX13" fmla="*/ 488231 w 521332"/>
              <a:gd name="connsiteY13" fmla="*/ 264804 h 2130842"/>
              <a:gd name="connsiteX14" fmla="*/ 500644 w 521332"/>
              <a:gd name="connsiteY14" fmla="*/ 318592 h 2130842"/>
              <a:gd name="connsiteX15" fmla="*/ 492369 w 521332"/>
              <a:gd name="connsiteY15" fmla="*/ 620634 h 2130842"/>
              <a:gd name="connsiteX16" fmla="*/ 492369 w 521332"/>
              <a:gd name="connsiteY16" fmla="*/ 1038527 h 2130842"/>
              <a:gd name="connsiteX17" fmla="*/ 496506 w 521332"/>
              <a:gd name="connsiteY17" fmla="*/ 1266092 h 2130842"/>
              <a:gd name="connsiteX18" fmla="*/ 504782 w 521332"/>
              <a:gd name="connsiteY18" fmla="*/ 1477108 h 2130842"/>
              <a:gd name="connsiteX19" fmla="*/ 521332 w 521332"/>
              <a:gd name="connsiteY19" fmla="*/ 1592959 h 2130842"/>
              <a:gd name="connsiteX20" fmla="*/ 517194 w 521332"/>
              <a:gd name="connsiteY20" fmla="*/ 1659160 h 2130842"/>
              <a:gd name="connsiteX21" fmla="*/ 475819 w 521332"/>
              <a:gd name="connsiteY21" fmla="*/ 1791562 h 2130842"/>
              <a:gd name="connsiteX22" fmla="*/ 417893 w 521332"/>
              <a:gd name="connsiteY22" fmla="*/ 1915689 h 2130842"/>
              <a:gd name="connsiteX23" fmla="*/ 339279 w 521332"/>
              <a:gd name="connsiteY23" fmla="*/ 2064641 h 2130842"/>
              <a:gd name="connsiteX24" fmla="*/ 302041 w 521332"/>
              <a:gd name="connsiteY24" fmla="*/ 2118429 h 2130842"/>
              <a:gd name="connsiteX25" fmla="*/ 273078 w 521332"/>
              <a:gd name="connsiteY25" fmla="*/ 2130842 h 2130842"/>
              <a:gd name="connsiteX26" fmla="*/ 244116 w 521332"/>
              <a:gd name="connsiteY26" fmla="*/ 2130842 h 2130842"/>
              <a:gd name="connsiteX27" fmla="*/ 211015 w 521332"/>
              <a:gd name="connsiteY27" fmla="*/ 2110154 h 2130842"/>
              <a:gd name="connsiteX28" fmla="*/ 202740 w 521332"/>
              <a:gd name="connsiteY28" fmla="*/ 2097741 h 2130842"/>
              <a:gd name="connsiteX29" fmla="*/ 161364 w 521332"/>
              <a:gd name="connsiteY29" fmla="*/ 2048091 h 2130842"/>
              <a:gd name="connsiteX30" fmla="*/ 132401 w 521332"/>
              <a:gd name="connsiteY30" fmla="*/ 1977752 h 2130842"/>
              <a:gd name="connsiteX31" fmla="*/ 99301 w 521332"/>
              <a:gd name="connsiteY31" fmla="*/ 1725361 h 2130842"/>
              <a:gd name="connsiteX32" fmla="*/ 165502 w 521332"/>
              <a:gd name="connsiteY32" fmla="*/ 1576409 h 2130842"/>
              <a:gd name="connsiteX33" fmla="*/ 190327 w 521332"/>
              <a:gd name="connsiteY33" fmla="*/ 1559859 h 2130842"/>
              <a:gd name="connsiteX34" fmla="*/ 219290 w 521332"/>
              <a:gd name="connsiteY34" fmla="*/ 1518483 h 2130842"/>
              <a:gd name="connsiteX35" fmla="*/ 244116 w 521332"/>
              <a:gd name="connsiteY35" fmla="*/ 1381944 h 2130842"/>
              <a:gd name="connsiteX36" fmla="*/ 248253 w 521332"/>
              <a:gd name="connsiteY36" fmla="*/ 964051 h 2130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521332" h="2130842">
                <a:moveTo>
                  <a:pt x="248253" y="964051"/>
                </a:moveTo>
                <a:lnTo>
                  <a:pt x="248253" y="612358"/>
                </a:lnTo>
                <a:lnTo>
                  <a:pt x="248253" y="459269"/>
                </a:lnTo>
                <a:lnTo>
                  <a:pt x="252391" y="359967"/>
                </a:lnTo>
                <a:lnTo>
                  <a:pt x="239978" y="306179"/>
                </a:lnTo>
                <a:lnTo>
                  <a:pt x="211015" y="215153"/>
                </a:lnTo>
                <a:lnTo>
                  <a:pt x="132401" y="124127"/>
                </a:lnTo>
                <a:lnTo>
                  <a:pt x="0" y="0"/>
                </a:lnTo>
                <a:lnTo>
                  <a:pt x="273078" y="62063"/>
                </a:lnTo>
                <a:lnTo>
                  <a:pt x="339279" y="111714"/>
                </a:lnTo>
                <a:lnTo>
                  <a:pt x="388930" y="144815"/>
                </a:lnTo>
                <a:lnTo>
                  <a:pt x="442718" y="186190"/>
                </a:lnTo>
                <a:lnTo>
                  <a:pt x="463406" y="219291"/>
                </a:lnTo>
                <a:lnTo>
                  <a:pt x="488231" y="264804"/>
                </a:lnTo>
                <a:lnTo>
                  <a:pt x="500644" y="318592"/>
                </a:lnTo>
                <a:lnTo>
                  <a:pt x="492369" y="620634"/>
                </a:lnTo>
                <a:lnTo>
                  <a:pt x="492369" y="1038527"/>
                </a:lnTo>
                <a:lnTo>
                  <a:pt x="496506" y="1266092"/>
                </a:lnTo>
                <a:lnTo>
                  <a:pt x="504782" y="1477108"/>
                </a:lnTo>
                <a:lnTo>
                  <a:pt x="521332" y="1592959"/>
                </a:lnTo>
                <a:lnTo>
                  <a:pt x="517194" y="1659160"/>
                </a:lnTo>
                <a:lnTo>
                  <a:pt x="475819" y="1791562"/>
                </a:lnTo>
                <a:lnTo>
                  <a:pt x="417893" y="1915689"/>
                </a:lnTo>
                <a:lnTo>
                  <a:pt x="339279" y="2064641"/>
                </a:lnTo>
                <a:lnTo>
                  <a:pt x="302041" y="2118429"/>
                </a:lnTo>
                <a:lnTo>
                  <a:pt x="273078" y="2130842"/>
                </a:lnTo>
                <a:lnTo>
                  <a:pt x="244116" y="2130842"/>
                </a:lnTo>
                <a:lnTo>
                  <a:pt x="211015" y="2110154"/>
                </a:lnTo>
                <a:lnTo>
                  <a:pt x="202740" y="2097741"/>
                </a:lnTo>
                <a:lnTo>
                  <a:pt x="161364" y="2048091"/>
                </a:lnTo>
                <a:lnTo>
                  <a:pt x="132401" y="1977752"/>
                </a:lnTo>
                <a:lnTo>
                  <a:pt x="99301" y="1725361"/>
                </a:lnTo>
                <a:lnTo>
                  <a:pt x="165502" y="1576409"/>
                </a:lnTo>
                <a:lnTo>
                  <a:pt x="190327" y="1559859"/>
                </a:lnTo>
                <a:lnTo>
                  <a:pt x="219290" y="1518483"/>
                </a:lnTo>
                <a:lnTo>
                  <a:pt x="244116" y="1381944"/>
                </a:lnTo>
                <a:lnTo>
                  <a:pt x="248253" y="96405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41" name="フリーフォーム 40"/>
          <p:cNvSpPr/>
          <p:nvPr/>
        </p:nvSpPr>
        <p:spPr>
          <a:xfrm>
            <a:off x="3744059" y="5316538"/>
            <a:ext cx="669680" cy="641350"/>
          </a:xfrm>
          <a:custGeom>
            <a:avLst/>
            <a:gdLst>
              <a:gd name="connsiteX0" fmla="*/ 147637 w 726281"/>
              <a:gd name="connsiteY0" fmla="*/ 123825 h 640557"/>
              <a:gd name="connsiteX1" fmla="*/ 342900 w 726281"/>
              <a:gd name="connsiteY1" fmla="*/ 250032 h 640557"/>
              <a:gd name="connsiteX2" fmla="*/ 469106 w 726281"/>
              <a:gd name="connsiteY2" fmla="*/ 335757 h 640557"/>
              <a:gd name="connsiteX3" fmla="*/ 521494 w 726281"/>
              <a:gd name="connsiteY3" fmla="*/ 366713 h 640557"/>
              <a:gd name="connsiteX4" fmla="*/ 561975 w 726281"/>
              <a:gd name="connsiteY4" fmla="*/ 404813 h 640557"/>
              <a:gd name="connsiteX5" fmla="*/ 604837 w 726281"/>
              <a:gd name="connsiteY5" fmla="*/ 457200 h 640557"/>
              <a:gd name="connsiteX6" fmla="*/ 688181 w 726281"/>
              <a:gd name="connsiteY6" fmla="*/ 640557 h 640557"/>
              <a:gd name="connsiteX7" fmla="*/ 726281 w 726281"/>
              <a:gd name="connsiteY7" fmla="*/ 169069 h 640557"/>
              <a:gd name="connsiteX8" fmla="*/ 666750 w 726281"/>
              <a:gd name="connsiteY8" fmla="*/ 183357 h 640557"/>
              <a:gd name="connsiteX9" fmla="*/ 633412 w 726281"/>
              <a:gd name="connsiteY9" fmla="*/ 190500 h 640557"/>
              <a:gd name="connsiteX10" fmla="*/ 595312 w 726281"/>
              <a:gd name="connsiteY10" fmla="*/ 192882 h 640557"/>
              <a:gd name="connsiteX11" fmla="*/ 535781 w 726281"/>
              <a:gd name="connsiteY11" fmla="*/ 180975 h 640557"/>
              <a:gd name="connsiteX12" fmla="*/ 300037 w 726281"/>
              <a:gd name="connsiteY12" fmla="*/ 90488 h 640557"/>
              <a:gd name="connsiteX13" fmla="*/ 76200 w 726281"/>
              <a:gd name="connsiteY13" fmla="*/ 9525 h 640557"/>
              <a:gd name="connsiteX14" fmla="*/ 40481 w 726281"/>
              <a:gd name="connsiteY14" fmla="*/ 0 h 640557"/>
              <a:gd name="connsiteX15" fmla="*/ 9525 w 726281"/>
              <a:gd name="connsiteY15" fmla="*/ 7144 h 640557"/>
              <a:gd name="connsiteX16" fmla="*/ 0 w 726281"/>
              <a:gd name="connsiteY16" fmla="*/ 26194 h 640557"/>
              <a:gd name="connsiteX17" fmla="*/ 4762 w 726281"/>
              <a:gd name="connsiteY17" fmla="*/ 40482 h 640557"/>
              <a:gd name="connsiteX18" fmla="*/ 147637 w 726281"/>
              <a:gd name="connsiteY18" fmla="*/ 123825 h 640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726281" h="640557">
                <a:moveTo>
                  <a:pt x="147637" y="123825"/>
                </a:moveTo>
                <a:lnTo>
                  <a:pt x="342900" y="250032"/>
                </a:lnTo>
                <a:lnTo>
                  <a:pt x="469106" y="335757"/>
                </a:lnTo>
                <a:lnTo>
                  <a:pt x="521494" y="366713"/>
                </a:lnTo>
                <a:lnTo>
                  <a:pt x="561975" y="404813"/>
                </a:lnTo>
                <a:lnTo>
                  <a:pt x="604837" y="457200"/>
                </a:lnTo>
                <a:lnTo>
                  <a:pt x="688181" y="640557"/>
                </a:lnTo>
                <a:lnTo>
                  <a:pt x="726281" y="169069"/>
                </a:lnTo>
                <a:lnTo>
                  <a:pt x="666750" y="183357"/>
                </a:lnTo>
                <a:lnTo>
                  <a:pt x="633412" y="190500"/>
                </a:lnTo>
                <a:lnTo>
                  <a:pt x="595312" y="192882"/>
                </a:lnTo>
                <a:lnTo>
                  <a:pt x="535781" y="180975"/>
                </a:lnTo>
                <a:lnTo>
                  <a:pt x="300037" y="90488"/>
                </a:lnTo>
                <a:lnTo>
                  <a:pt x="76200" y="9525"/>
                </a:lnTo>
                <a:lnTo>
                  <a:pt x="40481" y="0"/>
                </a:lnTo>
                <a:lnTo>
                  <a:pt x="9525" y="7144"/>
                </a:lnTo>
                <a:lnTo>
                  <a:pt x="0" y="26194"/>
                </a:lnTo>
                <a:lnTo>
                  <a:pt x="4762" y="40482"/>
                </a:lnTo>
                <a:lnTo>
                  <a:pt x="147637" y="12382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23528" y="309560"/>
            <a:ext cx="14157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600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京</a:t>
            </a:r>
            <a:endParaRPr kumimoji="1" lang="ja-JP" altLang="en-US" sz="9600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6" grpId="0" animBg="1"/>
      <p:bldP spid="28" grpId="0" animBg="1"/>
      <p:bldP spid="13" grpId="0" animBg="1"/>
      <p:bldP spid="8" grpId="0" animBg="1"/>
      <p:bldP spid="14" grpId="0" animBg="1"/>
      <p:bldP spid="19" grpId="0" animBg="1"/>
      <p:bldP spid="40" grpId="0" animBg="1"/>
      <p:bldP spid="4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円/楕円 5"/>
          <p:cNvSpPr/>
          <p:nvPr/>
        </p:nvSpPr>
        <p:spPr>
          <a:xfrm>
            <a:off x="5436096" y="5635886"/>
            <a:ext cx="3312368" cy="745442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467544" y="5635886"/>
            <a:ext cx="3312368" cy="74544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6300192" y="5868850"/>
            <a:ext cx="1578509" cy="923330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altLang="ja-JP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koko</a:t>
            </a:r>
            <a:endParaRPr lang="ja-JP" alt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292822"/>
            <a:ext cx="1030476" cy="2855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正方形/長方形 14"/>
          <p:cNvSpPr/>
          <p:nvPr/>
        </p:nvSpPr>
        <p:spPr>
          <a:xfrm>
            <a:off x="1331640" y="5868850"/>
            <a:ext cx="1516377" cy="923330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altLang="ja-JP" sz="54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soko</a:t>
            </a:r>
            <a:endParaRPr lang="ja-JP" altLang="en-US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4" y="3321494"/>
            <a:ext cx="1777143" cy="2843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直線矢印コネクタ 10"/>
          <p:cNvCxnSpPr/>
          <p:nvPr/>
        </p:nvCxnSpPr>
        <p:spPr>
          <a:xfrm flipH="1">
            <a:off x="3059832" y="4149080"/>
            <a:ext cx="3528392" cy="16689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7" name="正方形/長方形 16"/>
          <p:cNvSpPr/>
          <p:nvPr/>
        </p:nvSpPr>
        <p:spPr>
          <a:xfrm>
            <a:off x="3460676" y="-171400"/>
            <a:ext cx="1889877" cy="923330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asoko</a:t>
            </a:r>
            <a:endParaRPr lang="ja-JP" alt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679922"/>
            <a:ext cx="731381" cy="516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直線矢印コネクタ 13"/>
          <p:cNvCxnSpPr>
            <a:stCxn id="1026" idx="0"/>
          </p:cNvCxnSpPr>
          <p:nvPr/>
        </p:nvCxnSpPr>
        <p:spPr>
          <a:xfrm flipH="1" flipV="1">
            <a:off x="4572000" y="1417638"/>
            <a:ext cx="2531462" cy="18751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>
            <a:stCxn id="1027" idx="0"/>
          </p:cNvCxnSpPr>
          <p:nvPr/>
        </p:nvCxnSpPr>
        <p:spPr>
          <a:xfrm flipV="1">
            <a:off x="2148206" y="1412776"/>
            <a:ext cx="1991746" cy="19087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4" name="正方形/長方形 23"/>
          <p:cNvSpPr/>
          <p:nvPr/>
        </p:nvSpPr>
        <p:spPr>
          <a:xfrm>
            <a:off x="3160003" y="2708920"/>
            <a:ext cx="2796023" cy="1107996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ja-JP" altLang="en-US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	</a:t>
            </a:r>
            <a:r>
              <a:rPr lang="en-US" altLang="ja-JP" sz="6600" b="1" dirty="0" err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Doko</a:t>
            </a:r>
            <a:r>
              <a:rPr lang="en-US" altLang="ja-JP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??</a:t>
            </a:r>
            <a:endParaRPr lang="ja-JP" altLang="en-US" sz="66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2112498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95536" y="1916832"/>
            <a:ext cx="8208912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5000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東京</a:t>
            </a:r>
          </a:p>
        </p:txBody>
      </p:sp>
    </p:spTree>
    <p:extLst>
      <p:ext uri="{BB962C8B-B14F-4D97-AF65-F5344CB8AC3E}">
        <p14:creationId xmlns:p14="http://schemas.microsoft.com/office/powerpoint/2010/main" val="418685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図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4306" y="1167506"/>
            <a:ext cx="1939290" cy="2920343"/>
          </a:xfrm>
          <a:prstGeom prst="rect">
            <a:avLst/>
          </a:prstGeom>
        </p:spPr>
      </p:pic>
      <p:grpSp>
        <p:nvGrpSpPr>
          <p:cNvPr id="5" name="グループ化 4"/>
          <p:cNvGrpSpPr/>
          <p:nvPr/>
        </p:nvGrpSpPr>
        <p:grpSpPr>
          <a:xfrm>
            <a:off x="3778934" y="1427005"/>
            <a:ext cx="1820715" cy="2782897"/>
            <a:chOff x="6084168" y="1996206"/>
            <a:chExt cx="2304256" cy="3459271"/>
          </a:xfrm>
        </p:grpSpPr>
        <p:pic>
          <p:nvPicPr>
            <p:cNvPr id="1029" name="Picture 5" descr="File:Tokyo Sky Tree 2012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84168" y="1996206"/>
              <a:ext cx="2304256" cy="34592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テキスト ボックス 3"/>
            <p:cNvSpPr txBox="1"/>
            <p:nvPr/>
          </p:nvSpPr>
          <p:spPr>
            <a:xfrm>
              <a:off x="7679405" y="2029142"/>
              <a:ext cx="678391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50" dirty="0" smtClean="0">
                  <a:solidFill>
                    <a:schemeClr val="bg1"/>
                  </a:solidFill>
                </a:rPr>
                <a:t>©</a:t>
              </a:r>
              <a:r>
                <a:rPr kumimoji="1" lang="en-US" altLang="ja-JP" sz="1050" dirty="0" err="1" smtClean="0">
                  <a:solidFill>
                    <a:schemeClr val="bg1"/>
                  </a:solidFill>
                </a:rPr>
                <a:t>kakidai</a:t>
              </a:r>
              <a:endParaRPr kumimoji="1" lang="ja-JP" altLang="en-US" sz="105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693468" y="4622241"/>
            <a:ext cx="2075623" cy="2075623"/>
            <a:chOff x="1124354" y="4484283"/>
            <a:chExt cx="1905000" cy="1905000"/>
          </a:xfrm>
        </p:grpSpPr>
        <p:pic>
          <p:nvPicPr>
            <p:cNvPr id="1030" name="Picture 6" descr="R:\Primary\Southfield Primary School\JSOW\PPT_JSOW\Unit7\movies etc\foto\Kaminari mon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4354" y="4484283"/>
              <a:ext cx="1905000" cy="1905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テキスト ボックス 5"/>
            <p:cNvSpPr txBox="1"/>
            <p:nvPr/>
          </p:nvSpPr>
          <p:spPr>
            <a:xfrm>
              <a:off x="2375008" y="6135367"/>
              <a:ext cx="65434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dirty="0" smtClean="0">
                  <a:solidFill>
                    <a:schemeClr val="bg1"/>
                  </a:solidFill>
                </a:rPr>
                <a:t>©</a:t>
              </a:r>
              <a:r>
                <a:rPr lang="en-GB" altLang="ja-JP" sz="1050" dirty="0" err="1" smtClean="0">
                  <a:solidFill>
                    <a:schemeClr val="bg1"/>
                  </a:solidFill>
                </a:rPr>
                <a:t>OiMax</a:t>
              </a:r>
              <a:endParaRPr lang="en-GB" altLang="ja-JP" sz="105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グループ化 12"/>
          <p:cNvGrpSpPr/>
          <p:nvPr/>
        </p:nvGrpSpPr>
        <p:grpSpPr>
          <a:xfrm>
            <a:off x="693468" y="1393477"/>
            <a:ext cx="2072915" cy="2681704"/>
            <a:chOff x="679258" y="412725"/>
            <a:chExt cx="1948525" cy="2598034"/>
          </a:xfrm>
        </p:grpSpPr>
        <p:pic>
          <p:nvPicPr>
            <p:cNvPr id="1038" name="Picture 14" descr="http://upload.wikimedia.org/wikipedia/commons/e/ee/Toji-temple-kyoto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9258" y="412725"/>
              <a:ext cx="1948525" cy="25980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テキスト ボックス 11"/>
            <p:cNvSpPr txBox="1"/>
            <p:nvPr/>
          </p:nvSpPr>
          <p:spPr>
            <a:xfrm>
              <a:off x="1582304" y="2756843"/>
              <a:ext cx="1045479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dirty="0" smtClean="0">
                  <a:solidFill>
                    <a:schemeClr val="bg1"/>
                  </a:solidFill>
                </a:rPr>
                <a:t>©</a:t>
              </a:r>
              <a:r>
                <a:rPr lang="en-GB" altLang="ja-JP" sz="1050" dirty="0" err="1" smtClean="0">
                  <a:solidFill>
                    <a:schemeClr val="bg1"/>
                  </a:solidFill>
                </a:rPr>
                <a:t>Urashimataro</a:t>
              </a:r>
              <a:endParaRPr kumimoji="1" lang="ja-JP" altLang="en-US" sz="105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3420452" y="4586300"/>
            <a:ext cx="2815419" cy="2111564"/>
            <a:chOff x="3284031" y="3983608"/>
            <a:chExt cx="2787684" cy="2090763"/>
          </a:xfrm>
        </p:grpSpPr>
        <p:pic>
          <p:nvPicPr>
            <p:cNvPr id="1040" name="Picture 16" descr="R:\Primary\Southfield Primary School\JSOW\PPT_JSOW\Unit7\movies etc\foto\RyoanJi-Dry_garden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4031" y="3983608"/>
              <a:ext cx="2787684" cy="20907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テキスト ボックス 13"/>
            <p:cNvSpPr txBox="1"/>
            <p:nvPr/>
          </p:nvSpPr>
          <p:spPr>
            <a:xfrm>
              <a:off x="4902805" y="4003245"/>
              <a:ext cx="116891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dirty="0" smtClean="0">
                  <a:solidFill>
                    <a:schemeClr val="bg1"/>
                  </a:solidFill>
                </a:rPr>
                <a:t>©</a:t>
              </a:r>
              <a:r>
                <a:rPr lang="en-GB" altLang="ja-JP" sz="1050" dirty="0" smtClean="0">
                  <a:solidFill>
                    <a:schemeClr val="bg1"/>
                  </a:solidFill>
                </a:rPr>
                <a:t>Stephane </a:t>
              </a:r>
              <a:r>
                <a:rPr lang="en-GB" altLang="ja-JP" sz="1050" dirty="0" err="1">
                  <a:solidFill>
                    <a:schemeClr val="bg1"/>
                  </a:solidFill>
                </a:rPr>
                <a:t>D'Alu</a:t>
              </a:r>
              <a:r>
                <a:rPr lang="en-GB" altLang="ja-JP" sz="1050" dirty="0">
                  <a:solidFill>
                    <a:schemeClr val="bg1"/>
                  </a:solidFill>
                </a:rPr>
                <a:t> </a:t>
              </a:r>
              <a:endParaRPr kumimoji="1" lang="ja-JP" altLang="en-US" sz="105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6721802" y="4112893"/>
            <a:ext cx="1832266" cy="2745107"/>
            <a:chOff x="6588225" y="3676223"/>
            <a:chExt cx="1913262" cy="2866456"/>
          </a:xfrm>
        </p:grpSpPr>
        <p:pic>
          <p:nvPicPr>
            <p:cNvPr id="20482" name="Picture 2" descr="http://upload.wikimedia.org/wikipedia/commons/thumb/3/3f/Tokyo_Tower_20060211.JPG/640px-Tokyo_Tower_20060211.JP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88225" y="3676223"/>
              <a:ext cx="1910970" cy="28664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テキスト ボックス 1"/>
            <p:cNvSpPr txBox="1"/>
            <p:nvPr/>
          </p:nvSpPr>
          <p:spPr>
            <a:xfrm>
              <a:off x="7306929" y="6110362"/>
              <a:ext cx="11945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dirty="0" smtClean="0">
                  <a:solidFill>
                    <a:schemeClr val="bg1"/>
                  </a:solidFill>
                </a:rPr>
                <a:t>©</a:t>
              </a:r>
              <a:r>
                <a:rPr lang="en-GB" altLang="ja-JP" sz="1050" dirty="0" err="1" smtClean="0">
                  <a:solidFill>
                    <a:schemeClr val="bg1"/>
                  </a:solidFill>
                </a:rPr>
                <a:t>Eckhard</a:t>
              </a:r>
              <a:r>
                <a:rPr lang="en-GB" altLang="ja-JP" sz="1050" dirty="0" smtClean="0">
                  <a:solidFill>
                    <a:schemeClr val="bg1"/>
                  </a:solidFill>
                </a:rPr>
                <a:t> </a:t>
              </a:r>
              <a:r>
                <a:rPr lang="en-GB" altLang="ja-JP" sz="1050" dirty="0" err="1">
                  <a:solidFill>
                    <a:schemeClr val="bg1"/>
                  </a:solidFill>
                </a:rPr>
                <a:t>Pecher</a:t>
              </a:r>
              <a:r>
                <a:rPr lang="en-GB" altLang="ja-JP" dirty="0"/>
                <a:t> </a:t>
              </a:r>
              <a:endParaRPr kumimoji="1" lang="ja-JP" altLang="en-US" dirty="0"/>
            </a:p>
          </p:txBody>
        </p:sp>
      </p:grpSp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Are these landmarks </a:t>
            </a:r>
            <a:r>
              <a:rPr lang="en-US" altLang="ja-JP" dirty="0" smtClean="0"/>
              <a:t>in</a:t>
            </a:r>
            <a:r>
              <a:rPr lang="ja-JP" altLang="en-US" dirty="0" smtClean="0"/>
              <a:t> </a:t>
            </a:r>
            <a:r>
              <a:rPr lang="en-US" altLang="ja-JP" dirty="0" smtClean="0"/>
              <a:t>Tokyo</a:t>
            </a:r>
            <a:r>
              <a:rPr lang="en-US" altLang="ja-JP" dirty="0"/>
              <a:t>? 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Say </a:t>
            </a:r>
            <a:r>
              <a:rPr lang="en-US" altLang="ja-JP" dirty="0"/>
              <a:t>“</a:t>
            </a:r>
            <a:r>
              <a:rPr lang="en-US" altLang="ja-JP" dirty="0" err="1"/>
              <a:t>hai</a:t>
            </a:r>
            <a:r>
              <a:rPr lang="en-US" altLang="ja-JP" dirty="0" smtClean="0"/>
              <a:t>” </a:t>
            </a:r>
            <a:r>
              <a:rPr lang="en-US" altLang="ja-JP" dirty="0"/>
              <a:t>if it’s correct or </a:t>
            </a:r>
            <a:r>
              <a:rPr lang="en-US" altLang="ja-JP" dirty="0" smtClean="0"/>
              <a:t>“</a:t>
            </a:r>
            <a:r>
              <a:rPr lang="en-US" altLang="ja-JP" dirty="0" err="1"/>
              <a:t>iie</a:t>
            </a:r>
            <a:r>
              <a:rPr lang="en-US" altLang="ja-JP" dirty="0" smtClean="0"/>
              <a:t>” </a:t>
            </a:r>
            <a:r>
              <a:rPr lang="en-US" altLang="ja-JP" dirty="0"/>
              <a:t>if not </a:t>
            </a:r>
            <a:endParaRPr kumimoji="1" lang="ja-JP" altLang="en-US" dirty="0"/>
          </a:p>
        </p:txBody>
      </p:sp>
      <p:pic>
        <p:nvPicPr>
          <p:cNvPr id="22531" name="Picture 3" descr="C:\Users\fukushima\AppData\Local\Microsoft\Windows\Temporary Internet Files\Content.IE5\W036O0PX\MC900420512[1].wmf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4359" y="162587"/>
            <a:ext cx="559238" cy="622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テキスト ボックス 8"/>
          <p:cNvSpPr txBox="1"/>
          <p:nvPr/>
        </p:nvSpPr>
        <p:spPr>
          <a:xfrm>
            <a:off x="179641" y="1433819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/>
              <a:t>①</a:t>
            </a:r>
            <a:endParaRPr kumimoji="1" lang="ja-JP" altLang="en-US" sz="2400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266120" y="1433819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②</a:t>
            </a:r>
            <a:endParaRPr kumimoji="1" lang="ja-JP" altLang="en-US" sz="2400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061659" y="1433819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③</a:t>
            </a:r>
            <a:endParaRPr kumimoji="1" lang="ja-JP" altLang="en-US" sz="2400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01025" y="4263479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④</a:t>
            </a:r>
            <a:endParaRPr kumimoji="1" lang="ja-JP" altLang="en-US" sz="2400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907638" y="4263479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⑤</a:t>
            </a:r>
            <a:endParaRPr kumimoji="1" lang="ja-JP" altLang="en-US" sz="2400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6229359" y="4263479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⑥</a:t>
            </a:r>
            <a:endParaRPr kumimoji="1" lang="ja-JP" altLang="en-US" sz="2400" dirty="0"/>
          </a:p>
        </p:txBody>
      </p:sp>
      <p:sp>
        <p:nvSpPr>
          <p:cNvPr id="10" name="乗算記号 9"/>
          <p:cNvSpPr/>
          <p:nvPr/>
        </p:nvSpPr>
        <p:spPr>
          <a:xfrm>
            <a:off x="693468" y="1802281"/>
            <a:ext cx="2010807" cy="2010807"/>
          </a:xfrm>
          <a:prstGeom prst="mathMultiply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kumimoji="1" lang="ja-JP" altLang="en-US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ドーナツ 10"/>
          <p:cNvSpPr/>
          <p:nvPr/>
        </p:nvSpPr>
        <p:spPr>
          <a:xfrm>
            <a:off x="3997539" y="2126701"/>
            <a:ext cx="1383503" cy="1383503"/>
          </a:xfrm>
          <a:prstGeom prst="donu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8" name="ドーナツ 27"/>
          <p:cNvSpPr/>
          <p:nvPr/>
        </p:nvSpPr>
        <p:spPr>
          <a:xfrm>
            <a:off x="6996185" y="1969068"/>
            <a:ext cx="1383503" cy="1383503"/>
          </a:xfrm>
          <a:prstGeom prst="donu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9" name="ドーナツ 28"/>
          <p:cNvSpPr/>
          <p:nvPr/>
        </p:nvSpPr>
        <p:spPr>
          <a:xfrm>
            <a:off x="962411" y="4862574"/>
            <a:ext cx="1383503" cy="1383503"/>
          </a:xfrm>
          <a:prstGeom prst="donu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0" name="乗算記号 29"/>
          <p:cNvSpPr/>
          <p:nvPr/>
        </p:nvSpPr>
        <p:spPr>
          <a:xfrm>
            <a:off x="3822757" y="4643164"/>
            <a:ext cx="2010807" cy="2010807"/>
          </a:xfrm>
          <a:prstGeom prst="mathMultiply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kumimoji="1" lang="ja-JP" altLang="en-US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1" name="ドーナツ 30"/>
          <p:cNvSpPr/>
          <p:nvPr/>
        </p:nvSpPr>
        <p:spPr>
          <a:xfrm>
            <a:off x="6943493" y="4950330"/>
            <a:ext cx="1383503" cy="1383503"/>
          </a:xfrm>
          <a:prstGeom prst="donu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246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2" grpId="0"/>
      <p:bldP spid="23" grpId="0"/>
      <p:bldP spid="24" grpId="0"/>
      <p:bldP spid="25" grpId="0"/>
      <p:bldP spid="26" grpId="0"/>
      <p:bldP spid="10" grpId="0" animBg="1"/>
      <p:bldP spid="11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/>
          <p:cNvGrpSpPr/>
          <p:nvPr/>
        </p:nvGrpSpPr>
        <p:grpSpPr>
          <a:xfrm>
            <a:off x="3512340" y="176778"/>
            <a:ext cx="2296057" cy="3468908"/>
            <a:chOff x="6084168" y="1996206"/>
            <a:chExt cx="2304256" cy="3459271"/>
          </a:xfrm>
        </p:grpSpPr>
        <p:pic>
          <p:nvPicPr>
            <p:cNvPr id="1029" name="Picture 5" descr="File:Tokyo Sky Tree 2012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84168" y="1996206"/>
              <a:ext cx="2304256" cy="34592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テキスト ボックス 3"/>
            <p:cNvSpPr txBox="1"/>
            <p:nvPr/>
          </p:nvSpPr>
          <p:spPr>
            <a:xfrm>
              <a:off x="7679405" y="2029142"/>
              <a:ext cx="678391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50" dirty="0" smtClean="0">
                  <a:solidFill>
                    <a:schemeClr val="bg1"/>
                  </a:solidFill>
                </a:rPr>
                <a:t>©</a:t>
              </a:r>
              <a:r>
                <a:rPr kumimoji="1" lang="en-US" altLang="ja-JP" sz="1050" dirty="0" err="1" smtClean="0">
                  <a:solidFill>
                    <a:schemeClr val="bg1"/>
                  </a:solidFill>
                </a:rPr>
                <a:t>kakidai</a:t>
              </a:r>
              <a:endParaRPr kumimoji="1" lang="ja-JP" altLang="en-US" sz="105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433123" y="4107351"/>
            <a:ext cx="2487229" cy="2487229"/>
            <a:chOff x="1124354" y="4484283"/>
            <a:chExt cx="1905000" cy="1905000"/>
          </a:xfrm>
        </p:grpSpPr>
        <p:pic>
          <p:nvPicPr>
            <p:cNvPr id="1030" name="Picture 6" descr="R:\Primary\Southfield Primary School\JSOW\PPT_JSOW\Unit7\movies etc\foto\Kaminari mon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4354" y="4484283"/>
              <a:ext cx="1905000" cy="1905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テキスト ボックス 5"/>
            <p:cNvSpPr txBox="1"/>
            <p:nvPr/>
          </p:nvSpPr>
          <p:spPr>
            <a:xfrm>
              <a:off x="2375008" y="6135367"/>
              <a:ext cx="65434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dirty="0" smtClean="0">
                  <a:solidFill>
                    <a:schemeClr val="bg1"/>
                  </a:solidFill>
                </a:rPr>
                <a:t>©</a:t>
              </a:r>
              <a:r>
                <a:rPr lang="en-GB" altLang="ja-JP" sz="1050" dirty="0" err="1" smtClean="0">
                  <a:solidFill>
                    <a:schemeClr val="bg1"/>
                  </a:solidFill>
                </a:rPr>
                <a:t>OiMax</a:t>
              </a:r>
              <a:endParaRPr lang="en-GB" altLang="ja-JP" sz="105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グループ化 12"/>
          <p:cNvGrpSpPr/>
          <p:nvPr/>
        </p:nvGrpSpPr>
        <p:grpSpPr>
          <a:xfrm>
            <a:off x="527569" y="188640"/>
            <a:ext cx="2471958" cy="3168352"/>
            <a:chOff x="679258" y="412725"/>
            <a:chExt cx="1948525" cy="2598034"/>
          </a:xfrm>
        </p:grpSpPr>
        <p:pic>
          <p:nvPicPr>
            <p:cNvPr id="1038" name="Picture 14" descr="http://upload.wikimedia.org/wikipedia/commons/e/ee/Toji-temple-kyoto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9258" y="412725"/>
              <a:ext cx="1948525" cy="25980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テキスト ボックス 11"/>
            <p:cNvSpPr txBox="1"/>
            <p:nvPr/>
          </p:nvSpPr>
          <p:spPr>
            <a:xfrm>
              <a:off x="1582304" y="2756843"/>
              <a:ext cx="1045479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dirty="0" smtClean="0">
                  <a:solidFill>
                    <a:schemeClr val="bg1"/>
                  </a:solidFill>
                </a:rPr>
                <a:t>©</a:t>
              </a:r>
              <a:r>
                <a:rPr lang="en-GB" altLang="ja-JP" sz="1050" dirty="0" err="1" smtClean="0">
                  <a:solidFill>
                    <a:schemeClr val="bg1"/>
                  </a:solidFill>
                </a:rPr>
                <a:t>Urashimataro</a:t>
              </a:r>
              <a:endParaRPr kumimoji="1" lang="ja-JP" altLang="en-US" sz="105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3411577" y="4322879"/>
            <a:ext cx="3032631" cy="2274473"/>
            <a:chOff x="3284031" y="3983608"/>
            <a:chExt cx="2787684" cy="2090763"/>
          </a:xfrm>
        </p:grpSpPr>
        <p:pic>
          <p:nvPicPr>
            <p:cNvPr id="1040" name="Picture 16" descr="R:\Primary\Southfield Primary School\JSOW\PPT_JSOW\Unit7\movies etc\foto\RyoanJi-Dry_garden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4031" y="3983608"/>
              <a:ext cx="2787684" cy="20907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テキスト ボックス 13"/>
            <p:cNvSpPr txBox="1"/>
            <p:nvPr/>
          </p:nvSpPr>
          <p:spPr>
            <a:xfrm>
              <a:off x="4902805" y="4003245"/>
              <a:ext cx="116891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dirty="0" smtClean="0">
                  <a:solidFill>
                    <a:schemeClr val="bg1"/>
                  </a:solidFill>
                </a:rPr>
                <a:t>©</a:t>
              </a:r>
              <a:r>
                <a:rPr lang="en-GB" altLang="ja-JP" sz="1050" dirty="0" smtClean="0">
                  <a:solidFill>
                    <a:schemeClr val="bg1"/>
                  </a:solidFill>
                </a:rPr>
                <a:t>Stephane </a:t>
              </a:r>
              <a:r>
                <a:rPr lang="en-GB" altLang="ja-JP" sz="1050" dirty="0" err="1">
                  <a:solidFill>
                    <a:schemeClr val="bg1"/>
                  </a:solidFill>
                </a:rPr>
                <a:t>D'Alu</a:t>
              </a:r>
              <a:r>
                <a:rPr lang="en-GB" altLang="ja-JP" sz="1050" dirty="0">
                  <a:solidFill>
                    <a:schemeClr val="bg1"/>
                  </a:solidFill>
                </a:rPr>
                <a:t> </a:t>
              </a:r>
              <a:endParaRPr kumimoji="1" lang="ja-JP" altLang="en-US" sz="105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6876256" y="3789040"/>
            <a:ext cx="1973627" cy="2956894"/>
            <a:chOff x="6588225" y="3676223"/>
            <a:chExt cx="1913262" cy="2866456"/>
          </a:xfrm>
        </p:grpSpPr>
        <p:pic>
          <p:nvPicPr>
            <p:cNvPr id="20482" name="Picture 2" descr="http://upload.wikimedia.org/wikipedia/commons/thumb/3/3f/Tokyo_Tower_20060211.JPG/640px-Tokyo_Tower_20060211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88225" y="3676223"/>
              <a:ext cx="1910970" cy="28664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テキスト ボックス 1"/>
            <p:cNvSpPr txBox="1"/>
            <p:nvPr/>
          </p:nvSpPr>
          <p:spPr>
            <a:xfrm>
              <a:off x="7306929" y="6110362"/>
              <a:ext cx="11945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dirty="0" smtClean="0">
                  <a:solidFill>
                    <a:schemeClr val="bg1"/>
                  </a:solidFill>
                </a:rPr>
                <a:t>©</a:t>
              </a:r>
              <a:r>
                <a:rPr lang="en-GB" altLang="ja-JP" sz="1050" dirty="0" err="1" smtClean="0">
                  <a:solidFill>
                    <a:schemeClr val="bg1"/>
                  </a:solidFill>
                </a:rPr>
                <a:t>Eckhard</a:t>
              </a:r>
              <a:r>
                <a:rPr lang="en-GB" altLang="ja-JP" sz="1050" dirty="0" smtClean="0">
                  <a:solidFill>
                    <a:schemeClr val="bg1"/>
                  </a:solidFill>
                </a:rPr>
                <a:t> </a:t>
              </a:r>
              <a:r>
                <a:rPr lang="en-GB" altLang="ja-JP" sz="1050" dirty="0" err="1">
                  <a:solidFill>
                    <a:schemeClr val="bg1"/>
                  </a:solidFill>
                </a:rPr>
                <a:t>Pecher</a:t>
              </a:r>
              <a:r>
                <a:rPr lang="en-GB" altLang="ja-JP" dirty="0"/>
                <a:t> </a:t>
              </a:r>
              <a:endParaRPr kumimoji="1" lang="ja-JP" altLang="en-US" dirty="0"/>
            </a:p>
          </p:txBody>
        </p:sp>
      </p:grpSp>
      <p:sp>
        <p:nvSpPr>
          <p:cNvPr id="9" name="テキスト ボックス 8"/>
          <p:cNvSpPr txBox="1"/>
          <p:nvPr/>
        </p:nvSpPr>
        <p:spPr>
          <a:xfrm>
            <a:off x="13742" y="116632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/>
              <a:t>①</a:t>
            </a:r>
            <a:endParaRPr kumimoji="1" lang="ja-JP" altLang="en-US" sz="2400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999527" y="116632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②</a:t>
            </a:r>
            <a:endParaRPr kumimoji="1" lang="ja-JP" altLang="en-US" sz="2400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955146" y="116632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③</a:t>
            </a:r>
            <a:endParaRPr kumimoji="1" lang="ja-JP" altLang="en-US" sz="2400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5496" y="3764131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④</a:t>
            </a:r>
            <a:endParaRPr kumimoji="1" lang="ja-JP" altLang="en-US" sz="2400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908008" y="3764131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⑤</a:t>
            </a:r>
            <a:endParaRPr kumimoji="1" lang="ja-JP" altLang="en-US" sz="2400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6311805" y="3764131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⑥</a:t>
            </a:r>
            <a:endParaRPr kumimoji="1" lang="ja-JP" altLang="en-US" sz="2400" dirty="0"/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080" y="83614"/>
            <a:ext cx="2365439" cy="3562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405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492896"/>
            <a:ext cx="5423892" cy="3762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Review </a:t>
            </a:r>
            <a:r>
              <a:rPr kumimoji="1" lang="en-US" altLang="ja-JP" dirty="0" err="1" smtClean="0"/>
              <a:t>colours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95652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Oval 45"/>
          <p:cNvSpPr>
            <a:spLocks noChangeArrowheads="1"/>
          </p:cNvSpPr>
          <p:nvPr/>
        </p:nvSpPr>
        <p:spPr bwMode="auto">
          <a:xfrm>
            <a:off x="1521575" y="1794759"/>
            <a:ext cx="2376488" cy="13001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20485" name="Oval 46"/>
          <p:cNvSpPr>
            <a:spLocks noChangeArrowheads="1"/>
          </p:cNvSpPr>
          <p:nvPr/>
        </p:nvSpPr>
        <p:spPr bwMode="auto">
          <a:xfrm>
            <a:off x="967068" y="3403600"/>
            <a:ext cx="2376488" cy="1368425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20486" name="Oval 48"/>
          <p:cNvSpPr>
            <a:spLocks noChangeArrowheads="1"/>
          </p:cNvSpPr>
          <p:nvPr/>
        </p:nvSpPr>
        <p:spPr bwMode="auto">
          <a:xfrm>
            <a:off x="5796136" y="3505238"/>
            <a:ext cx="2344737" cy="136842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20491" name="Oval 53"/>
          <p:cNvSpPr>
            <a:spLocks noChangeArrowheads="1"/>
          </p:cNvSpPr>
          <p:nvPr/>
        </p:nvSpPr>
        <p:spPr bwMode="auto">
          <a:xfrm>
            <a:off x="3312319" y="5212343"/>
            <a:ext cx="2633662" cy="1368425"/>
          </a:xfrm>
          <a:prstGeom prst="ellipse">
            <a:avLst/>
          </a:prstGeom>
          <a:solidFill>
            <a:srgbClr val="FDA1F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20504" name="Oval 51"/>
          <p:cNvSpPr>
            <a:spLocks noChangeArrowheads="1"/>
          </p:cNvSpPr>
          <p:nvPr/>
        </p:nvSpPr>
        <p:spPr bwMode="auto">
          <a:xfrm>
            <a:off x="5387439" y="1759881"/>
            <a:ext cx="2449513" cy="1368425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ea typeface="ＭＳ Ｐゴシック" pitchFamily="50" charset="-128"/>
            </a:endParaRPr>
          </a:p>
        </p:txBody>
      </p:sp>
      <p:pic>
        <p:nvPicPr>
          <p:cNvPr id="20509" name="Picture 29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2781300"/>
            <a:ext cx="1276350" cy="199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1676069" y="1983175"/>
            <a:ext cx="2067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5400" dirty="0" smtClean="0">
                <a:solidFill>
                  <a:srgbClr val="000000"/>
                </a:solidFill>
                <a:ea typeface="ＭＳ Ｐゴシック" pitchFamily="50" charset="-128"/>
              </a:rPr>
              <a:t>aka</a:t>
            </a: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091799" y="3626147"/>
            <a:ext cx="2067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5400" dirty="0" err="1" smtClean="0">
                <a:solidFill>
                  <a:srgbClr val="000000"/>
                </a:solidFill>
                <a:ea typeface="ＭＳ Ｐゴシック" pitchFamily="50" charset="-128"/>
              </a:rPr>
              <a:t>ao</a:t>
            </a: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595400" y="5434890"/>
            <a:ext cx="2067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5400" dirty="0" err="1">
                <a:solidFill>
                  <a:srgbClr val="000000"/>
                </a:solidFill>
                <a:ea typeface="ＭＳ Ｐゴシック" pitchFamily="50" charset="-128"/>
              </a:rPr>
              <a:t>pinku</a:t>
            </a: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934754" y="3734433"/>
            <a:ext cx="2067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5400" dirty="0" err="1">
                <a:solidFill>
                  <a:srgbClr val="000000"/>
                </a:solidFill>
                <a:ea typeface="ＭＳ Ｐゴシック" pitchFamily="50" charset="-128"/>
              </a:rPr>
              <a:t>kiiro</a:t>
            </a: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578445" y="1982428"/>
            <a:ext cx="2067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5400" dirty="0" err="1">
                <a:solidFill>
                  <a:schemeClr val="bg1">
                    <a:lumMod val="95000"/>
                  </a:schemeClr>
                </a:solidFill>
                <a:ea typeface="ＭＳ Ｐゴシック" pitchFamily="50" charset="-128"/>
              </a:rPr>
              <a:t>midori</a:t>
            </a:r>
            <a:endParaRPr kumimoji="0" lang="ja-JP" altLang="en-US" sz="5400" dirty="0" smtClean="0">
              <a:solidFill>
                <a:schemeClr val="bg1">
                  <a:lumMod val="95000"/>
                </a:schemeClr>
              </a:solidFill>
              <a:ea typeface="ＭＳ Ｐゴシック" pitchFamily="50" charset="-128"/>
            </a:endParaRPr>
          </a:p>
        </p:txBody>
      </p:sp>
      <p:sp>
        <p:nvSpPr>
          <p:cNvPr id="13" name="Oval 45"/>
          <p:cNvSpPr>
            <a:spLocks noChangeArrowheads="1"/>
          </p:cNvSpPr>
          <p:nvPr/>
        </p:nvSpPr>
        <p:spPr bwMode="auto">
          <a:xfrm>
            <a:off x="335425" y="5212343"/>
            <a:ext cx="2376488" cy="1300162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89919" y="5400759"/>
            <a:ext cx="2067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5400" dirty="0" err="1" smtClean="0">
                <a:solidFill>
                  <a:srgbClr val="000000"/>
                </a:solidFill>
                <a:ea typeface="ＭＳ Ｐゴシック" pitchFamily="50" charset="-128"/>
              </a:rPr>
              <a:t>orenji</a:t>
            </a: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15" name="Oval 45"/>
          <p:cNvSpPr>
            <a:spLocks noChangeArrowheads="1"/>
          </p:cNvSpPr>
          <p:nvPr/>
        </p:nvSpPr>
        <p:spPr bwMode="auto">
          <a:xfrm>
            <a:off x="6555449" y="5315088"/>
            <a:ext cx="2376488" cy="1300162"/>
          </a:xfrm>
          <a:prstGeom prst="ellipse">
            <a:avLst/>
          </a:prstGeom>
          <a:solidFill>
            <a:schemeClr val="bg1">
              <a:lumMod val="65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709943" y="5503504"/>
            <a:ext cx="2067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5400" dirty="0" err="1" smtClean="0">
                <a:solidFill>
                  <a:srgbClr val="000000"/>
                </a:solidFill>
                <a:ea typeface="ＭＳ Ｐゴシック" pitchFamily="50" charset="-128"/>
              </a:rPr>
              <a:t>guree</a:t>
            </a: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17" name="Oval 45"/>
          <p:cNvSpPr>
            <a:spLocks noChangeArrowheads="1"/>
          </p:cNvSpPr>
          <p:nvPr/>
        </p:nvSpPr>
        <p:spPr bwMode="auto">
          <a:xfrm>
            <a:off x="467544" y="174211"/>
            <a:ext cx="2376488" cy="13001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622038" y="362627"/>
            <a:ext cx="2067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5400" dirty="0" err="1">
                <a:solidFill>
                  <a:srgbClr val="000000"/>
                </a:solidFill>
                <a:ea typeface="ＭＳ Ｐゴシック" pitchFamily="50" charset="-128"/>
              </a:rPr>
              <a:t>shiro</a:t>
            </a: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19" name="Oval 45"/>
          <p:cNvSpPr>
            <a:spLocks noChangeArrowheads="1"/>
          </p:cNvSpPr>
          <p:nvPr/>
        </p:nvSpPr>
        <p:spPr bwMode="auto">
          <a:xfrm>
            <a:off x="3378966" y="174211"/>
            <a:ext cx="2376488" cy="1300162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533460" y="362627"/>
            <a:ext cx="2067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5400" dirty="0" err="1">
                <a:solidFill>
                  <a:schemeClr val="bg1"/>
                </a:solidFill>
                <a:ea typeface="ＭＳ Ｐゴシック" pitchFamily="50" charset="-128"/>
              </a:rPr>
              <a:t>ku</a:t>
            </a:r>
            <a:r>
              <a:rPr kumimoji="0" lang="en-US" altLang="ja-JP" sz="5400" dirty="0" err="1" smtClean="0">
                <a:solidFill>
                  <a:schemeClr val="bg1"/>
                </a:solidFill>
                <a:ea typeface="ＭＳ Ｐゴシック" pitchFamily="50" charset="-128"/>
              </a:rPr>
              <a:t>ro</a:t>
            </a:r>
            <a:endParaRPr kumimoji="0" lang="ja-JP" altLang="en-US" sz="5400" dirty="0" smtClean="0">
              <a:solidFill>
                <a:schemeClr val="bg1"/>
              </a:solidFill>
              <a:ea typeface="ＭＳ Ｐゴシック" pitchFamily="50" charset="-128"/>
            </a:endParaRPr>
          </a:p>
        </p:txBody>
      </p:sp>
      <p:sp>
        <p:nvSpPr>
          <p:cNvPr id="21" name="Oval 51"/>
          <p:cNvSpPr>
            <a:spLocks noChangeArrowheads="1"/>
          </p:cNvSpPr>
          <p:nvPr/>
        </p:nvSpPr>
        <p:spPr bwMode="auto">
          <a:xfrm>
            <a:off x="6290389" y="140080"/>
            <a:ext cx="2449513" cy="1368425"/>
          </a:xfrm>
          <a:prstGeom prst="ellipse">
            <a:avLst/>
          </a:prstGeom>
          <a:solidFill>
            <a:srgbClr val="AC5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ea typeface="ＭＳ Ｐゴシック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6481395" y="362627"/>
            <a:ext cx="2067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5400" dirty="0" err="1" smtClean="0">
                <a:solidFill>
                  <a:schemeClr val="bg1">
                    <a:lumMod val="95000"/>
                  </a:schemeClr>
                </a:solidFill>
                <a:ea typeface="ＭＳ Ｐゴシック" pitchFamily="50" charset="-128"/>
              </a:rPr>
              <a:t>chairo</a:t>
            </a:r>
            <a:endParaRPr kumimoji="0" lang="ja-JP" altLang="en-US" sz="5400" dirty="0" smtClean="0">
              <a:solidFill>
                <a:schemeClr val="bg1">
                  <a:lumMod val="95000"/>
                </a:schemeClr>
              </a:solidFill>
              <a:ea typeface="ＭＳ Ｐゴシック" pitchFamily="50" charset="-128"/>
            </a:endParaRPr>
          </a:p>
        </p:txBody>
      </p:sp>
      <p:cxnSp>
        <p:nvCxnSpPr>
          <p:cNvPr id="4" name="直線コネクタ 3"/>
          <p:cNvCxnSpPr/>
          <p:nvPr/>
        </p:nvCxnSpPr>
        <p:spPr>
          <a:xfrm flipV="1">
            <a:off x="179512" y="5013176"/>
            <a:ext cx="8856984" cy="72008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24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24" cstate="print"/>
          <a:stretch>
            <a:fillRect/>
          </a:stretch>
        </p:blipFill>
        <p:spPr>
          <a:xfrm>
            <a:off x="852009" y="2010639"/>
            <a:ext cx="609600" cy="609600"/>
          </a:xfrm>
          <a:prstGeom prst="rect">
            <a:avLst/>
          </a:prstGeom>
        </p:spPr>
      </p:pic>
      <p:pic>
        <p:nvPicPr>
          <p:cNvPr id="25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24" cstate="print"/>
          <a:stretch>
            <a:fillRect/>
          </a:stretch>
        </p:blipFill>
        <p:spPr>
          <a:xfrm>
            <a:off x="464431" y="3783012"/>
            <a:ext cx="609600" cy="609600"/>
          </a:xfrm>
          <a:prstGeom prst="rect">
            <a:avLst/>
          </a:prstGeom>
        </p:spPr>
      </p:pic>
      <p:pic>
        <p:nvPicPr>
          <p:cNvPr id="26" name="録音されたサウンド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24" cstate="print"/>
          <a:stretch>
            <a:fillRect/>
          </a:stretch>
        </p:blipFill>
        <p:spPr>
          <a:xfrm>
            <a:off x="3074166" y="6188423"/>
            <a:ext cx="609600" cy="609600"/>
          </a:xfrm>
          <a:prstGeom prst="rect">
            <a:avLst/>
          </a:prstGeom>
        </p:spPr>
      </p:pic>
      <p:pic>
        <p:nvPicPr>
          <p:cNvPr id="27" name="録音されたサウンド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24" cstate="print"/>
          <a:stretch>
            <a:fillRect/>
          </a:stretch>
        </p:blipFill>
        <p:spPr>
          <a:xfrm>
            <a:off x="8244095" y="3903364"/>
            <a:ext cx="609600" cy="609600"/>
          </a:xfrm>
          <a:prstGeom prst="rect">
            <a:avLst/>
          </a:prstGeom>
        </p:spPr>
      </p:pic>
      <p:pic>
        <p:nvPicPr>
          <p:cNvPr id="28" name="録音されたサウンド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24" cstate="print"/>
          <a:stretch>
            <a:fillRect/>
          </a:stretch>
        </p:blipFill>
        <p:spPr>
          <a:xfrm>
            <a:off x="8002254" y="2171700"/>
            <a:ext cx="609600" cy="609600"/>
          </a:xfrm>
          <a:prstGeom prst="rect">
            <a:avLst/>
          </a:prstGeom>
        </p:spPr>
      </p:pic>
      <p:pic>
        <p:nvPicPr>
          <p:cNvPr id="5" name="録音されたサウンド">
            <a:hlinkClick r:id="" action="ppaction://media"/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24" cstate="print"/>
          <a:stretch>
            <a:fillRect/>
          </a:stretch>
        </p:blipFill>
        <p:spPr>
          <a:xfrm>
            <a:off x="162744" y="6207705"/>
            <a:ext cx="609600" cy="609600"/>
          </a:xfrm>
          <a:prstGeom prst="rect">
            <a:avLst/>
          </a:prstGeom>
        </p:spPr>
      </p:pic>
      <p:pic>
        <p:nvPicPr>
          <p:cNvPr id="6" name="録音されたサウンド">
            <a:hlinkClick r:id="" action="ppaction://media"/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24" cstate="print"/>
          <a:stretch>
            <a:fillRect/>
          </a:stretch>
        </p:blipFill>
        <p:spPr>
          <a:xfrm>
            <a:off x="6250649" y="6122034"/>
            <a:ext cx="609600" cy="609600"/>
          </a:xfrm>
          <a:prstGeom prst="rect">
            <a:avLst/>
          </a:prstGeom>
        </p:spPr>
      </p:pic>
      <p:pic>
        <p:nvPicPr>
          <p:cNvPr id="7" name="録音されたサウンド">
            <a:hlinkClick r:id="" action="ppaction://media"/>
          </p:cNvPr>
          <p:cNvPicPr>
            <a:picLocks noChangeAspect="1"/>
          </p:cNvPicPr>
          <p:nvPr>
            <a:audioFile r:link="rId16"/>
            <p:extLst>
              <p:ext uri="{DAA4B4D4-6D71-4841-9C94-3DE7FCFB9230}">
                <p14:media xmlns:p14="http://schemas.microsoft.com/office/powerpoint/2010/main" r:embed="rId15"/>
              </p:ext>
            </p:extLst>
          </p:nvPr>
        </p:nvPicPr>
        <p:blipFill>
          <a:blip r:embed="rId24" cstate="print"/>
          <a:stretch>
            <a:fillRect/>
          </a:stretch>
        </p:blipFill>
        <p:spPr>
          <a:xfrm>
            <a:off x="223630" y="829868"/>
            <a:ext cx="609600" cy="609600"/>
          </a:xfrm>
          <a:prstGeom prst="rect">
            <a:avLst/>
          </a:prstGeom>
        </p:spPr>
      </p:pic>
      <p:pic>
        <p:nvPicPr>
          <p:cNvPr id="8" name="録音されたサウンド">
            <a:hlinkClick r:id="" action="ppaction://media"/>
          </p:cNvPr>
          <p:cNvPicPr>
            <a:picLocks noChangeAspect="1"/>
          </p:cNvPicPr>
          <p:nvPr>
            <a:audioFile r:link="rId18"/>
            <p:extLst>
              <p:ext uri="{DAA4B4D4-6D71-4841-9C94-3DE7FCFB9230}">
                <p14:media xmlns:p14="http://schemas.microsoft.com/office/powerpoint/2010/main" r:embed="rId17"/>
              </p:ext>
            </p:extLst>
          </p:nvPr>
        </p:nvPicPr>
        <p:blipFill>
          <a:blip r:embed="rId24" cstate="print"/>
          <a:stretch>
            <a:fillRect/>
          </a:stretch>
        </p:blipFill>
        <p:spPr>
          <a:xfrm>
            <a:off x="3133969" y="901383"/>
            <a:ext cx="609600" cy="609600"/>
          </a:xfrm>
          <a:prstGeom prst="rect">
            <a:avLst/>
          </a:prstGeom>
        </p:spPr>
      </p:pic>
      <p:pic>
        <p:nvPicPr>
          <p:cNvPr id="23" name="録音されたサウンド">
            <a:hlinkClick r:id="" action="ppaction://media"/>
          </p:cNvPr>
          <p:cNvPicPr>
            <a:picLocks noChangeAspect="1"/>
          </p:cNvPicPr>
          <p:nvPr>
            <a:audioFile r:link="rId20"/>
            <p:extLst>
              <p:ext uri="{DAA4B4D4-6D71-4841-9C94-3DE7FCFB9230}">
                <p14:media xmlns:p14="http://schemas.microsoft.com/office/powerpoint/2010/main" r:embed="rId19"/>
              </p:ext>
            </p:extLst>
          </p:nvPr>
        </p:nvPicPr>
        <p:blipFill>
          <a:blip r:embed="rId24" cstate="print"/>
          <a:stretch>
            <a:fillRect/>
          </a:stretch>
        </p:blipFill>
        <p:spPr>
          <a:xfrm>
            <a:off x="5958082" y="91628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926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2" dur="1594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audio>
              <p:cMediaNode vol="80000">
                <p:cTn id="10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8" dur="1503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audio>
              <p:cMediaNode vol="80000">
                <p:cTn id="10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4" dur="1737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audio>
              <p:cMediaNode vol="80000">
                <p:cTn id="1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0" dur="1554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audio>
              <p:cMediaNode vol="80000">
                <p:cTn id="1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6" dur="1676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audio>
              <p:cMediaNode vol="80000">
                <p:cTn id="12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  <p:audio>
              <p:cMediaNode vol="80000">
                <p:cTn id="12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80000">
                <p:cTn id="12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vol="80000">
                <p:cTn id="13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vol="80000">
                <p:cTn id="1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vol="80000">
                <p:cTn id="13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</p:childTnLst>
        </p:cTn>
      </p:par>
    </p:tnLst>
    <p:bldLst>
      <p:bldP spid="2" grpId="0"/>
      <p:bldP spid="9" grpId="0"/>
      <p:bldP spid="10" grpId="0"/>
      <p:bldP spid="11" grpId="0"/>
      <p:bldP spid="12" grpId="0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 animBg="1"/>
      <p:bldP spid="20" grpId="0"/>
      <p:bldP spid="21" grpId="0" animBg="1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Discover Tokyo </a:t>
            </a:r>
            <a:br>
              <a:rPr kumimoji="1" lang="en-US" altLang="ja-JP" dirty="0" smtClean="0"/>
            </a:br>
            <a:r>
              <a:rPr kumimoji="1" lang="en-US" altLang="ja-JP" dirty="0" smtClean="0"/>
              <a:t>Quiz</a:t>
            </a:r>
            <a:endParaRPr kumimoji="1" lang="ja-JP" altLang="en-US" dirty="0"/>
          </a:p>
        </p:txBody>
      </p:sp>
      <p:pic>
        <p:nvPicPr>
          <p:cNvPr id="2050" name="Picture 2" descr="C:\Users\fukushima\AppData\Local\Microsoft\Windows\Temporary Internet Files\Content.IE5\LBYAEAO4\MC90023492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560094"/>
            <a:ext cx="636422" cy="1589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156682"/>
            <a:ext cx="2682713" cy="2012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6" descr="22-レインボーブリッジのフリーイラスト-東京/新宿区-東京都-関東地方/せせ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156682"/>
            <a:ext cx="2652464" cy="1989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4" name="Picture 8" descr="07-六本木ヒルズのフリーイラスト-東京/新宿区-東京都-関東地方/無料画像素材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1422" y="249232"/>
            <a:ext cx="2533451" cy="1900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6" name="Picture 10" descr="15-東京駅のフリーイラスト-東京/新宿区-東京都-関東地方/無料画像素材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2376264" cy="1782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5290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ー 3"/>
          <p:cNvPicPr>
            <a:picLocks noGrp="1" noChangeAspect="1"/>
          </p:cNvPicPr>
          <p:nvPr>
            <p:ph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620688"/>
            <a:ext cx="8892480" cy="6464167"/>
          </a:xfrm>
        </p:spPr>
      </p:pic>
      <p:sp>
        <p:nvSpPr>
          <p:cNvPr id="6" name="テキスト ボックス 5"/>
          <p:cNvSpPr txBox="1"/>
          <p:nvPr/>
        </p:nvSpPr>
        <p:spPr>
          <a:xfrm>
            <a:off x="307925" y="1216115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>
                <a:solidFill>
                  <a:srgbClr val="FF0000"/>
                </a:solidFill>
              </a:rPr>
              <a:t>Hokkaido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131819" y="1196753"/>
            <a:ext cx="23892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>
                <a:solidFill>
                  <a:srgbClr val="00B050"/>
                </a:solidFill>
              </a:rPr>
              <a:t>Kagoshima</a:t>
            </a:r>
            <a:endParaRPr kumimoji="1" lang="ja-JP" altLang="en-US" sz="3200" dirty="0">
              <a:solidFill>
                <a:srgbClr val="00B05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271226" y="1196752"/>
            <a:ext cx="13274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>
                <a:solidFill>
                  <a:schemeClr val="accent6"/>
                </a:solidFill>
              </a:rPr>
              <a:t>Kyoto</a:t>
            </a:r>
            <a:endParaRPr kumimoji="1" lang="ja-JP" altLang="en-US" sz="3200" dirty="0">
              <a:solidFill>
                <a:schemeClr val="accent6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77782" y="1824832"/>
            <a:ext cx="19485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>
                <a:solidFill>
                  <a:schemeClr val="accent1"/>
                </a:solidFill>
              </a:rPr>
              <a:t>Okinawa</a:t>
            </a:r>
            <a:endParaRPr kumimoji="1" lang="ja-JP" altLang="en-US" sz="3200" dirty="0">
              <a:solidFill>
                <a:schemeClr val="accent1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482507" y="1825914"/>
            <a:ext cx="1687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Aomori</a:t>
            </a:r>
            <a:endParaRPr kumimoji="1" lang="ja-JP" altLang="en-US" sz="32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258483" y="1824831"/>
            <a:ext cx="1352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/>
              <a:t>Tokyo</a:t>
            </a:r>
            <a:endParaRPr kumimoji="1" lang="ja-JP" altLang="en-US" sz="32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7108" y="1055028"/>
            <a:ext cx="2933700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円/楕円 2"/>
          <p:cNvSpPr/>
          <p:nvPr/>
        </p:nvSpPr>
        <p:spPr>
          <a:xfrm>
            <a:off x="1763688" y="4880590"/>
            <a:ext cx="245960" cy="245960"/>
          </a:xfrm>
          <a:prstGeom prst="ellipse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3"/>
              </a:solidFill>
            </a:endParaRPr>
          </a:p>
        </p:txBody>
      </p:sp>
      <p:sp>
        <p:nvSpPr>
          <p:cNvPr id="13" name="円/楕円 12"/>
          <p:cNvSpPr/>
          <p:nvPr/>
        </p:nvSpPr>
        <p:spPr>
          <a:xfrm>
            <a:off x="3819683" y="4232518"/>
            <a:ext cx="245960" cy="245960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040" y="5721052"/>
            <a:ext cx="123825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円/楕円 14"/>
          <p:cNvSpPr/>
          <p:nvPr/>
        </p:nvSpPr>
        <p:spPr>
          <a:xfrm>
            <a:off x="6012160" y="2648342"/>
            <a:ext cx="245960" cy="24596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16" name="円/楕円 15"/>
          <p:cNvSpPr/>
          <p:nvPr/>
        </p:nvSpPr>
        <p:spPr>
          <a:xfrm>
            <a:off x="5292080" y="4418606"/>
            <a:ext cx="245960" cy="245960"/>
          </a:xfrm>
          <a:prstGeom prst="ellipse">
            <a:avLst/>
          </a:prstGeom>
          <a:solidFill>
            <a:schemeClr val="tx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665852" y="116632"/>
            <a:ext cx="7465185" cy="7694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algn="ctr">
              <a:spcBef>
                <a:spcPct val="0"/>
              </a:spcBef>
            </a:pPr>
            <a:r>
              <a:rPr lang="ja-JP" altLang="en-US" sz="4400" dirty="0">
                <a:latin typeface="+mj-lt"/>
                <a:ea typeface="+mj-ea"/>
                <a:cs typeface="+mj-cs"/>
              </a:rPr>
              <a:t>	</a:t>
            </a:r>
            <a:r>
              <a:rPr lang="en-US" altLang="ja-JP" sz="4400" dirty="0">
                <a:latin typeface="+mj-lt"/>
                <a:ea typeface="+mj-ea"/>
                <a:cs typeface="+mj-cs"/>
              </a:rPr>
              <a:t>Q1 Tokyo </a:t>
            </a:r>
            <a:r>
              <a:rPr lang="en-US" altLang="ja-JP" sz="4400" dirty="0" err="1">
                <a:latin typeface="+mj-lt"/>
                <a:ea typeface="+mj-ea"/>
                <a:cs typeface="+mj-cs"/>
              </a:rPr>
              <a:t>wa</a:t>
            </a:r>
            <a:r>
              <a:rPr lang="en-US" altLang="ja-JP" sz="4400" dirty="0">
                <a:latin typeface="+mj-lt"/>
                <a:ea typeface="+mj-ea"/>
                <a:cs typeface="+mj-cs"/>
              </a:rPr>
              <a:t> </a:t>
            </a:r>
            <a:r>
              <a:rPr lang="en-US" altLang="ja-JP" sz="4400" dirty="0" err="1">
                <a:latin typeface="+mj-lt"/>
                <a:ea typeface="+mj-ea"/>
                <a:cs typeface="+mj-cs"/>
              </a:rPr>
              <a:t>Doko</a:t>
            </a:r>
            <a:r>
              <a:rPr lang="ja-JP" altLang="en-US" sz="4400" dirty="0">
                <a:latin typeface="+mj-lt"/>
                <a:ea typeface="+mj-ea"/>
                <a:cs typeface="+mj-cs"/>
              </a:rPr>
              <a:t> </a:t>
            </a:r>
            <a:r>
              <a:rPr lang="en-US" altLang="ja-JP" sz="4400" dirty="0" err="1">
                <a:latin typeface="+mj-lt"/>
                <a:ea typeface="+mj-ea"/>
                <a:cs typeface="+mj-cs"/>
              </a:rPr>
              <a:t>desu</a:t>
            </a:r>
            <a:r>
              <a:rPr lang="en-US" altLang="ja-JP" sz="4400" dirty="0">
                <a:latin typeface="+mj-lt"/>
                <a:ea typeface="+mj-ea"/>
                <a:cs typeface="+mj-cs"/>
              </a:rPr>
              <a:t> </a:t>
            </a:r>
            <a:r>
              <a:rPr lang="en-US" altLang="ja-JP" sz="4400" dirty="0" err="1">
                <a:latin typeface="+mj-lt"/>
                <a:ea typeface="+mj-ea"/>
                <a:cs typeface="+mj-cs"/>
              </a:rPr>
              <a:t>ka</a:t>
            </a:r>
            <a:r>
              <a:rPr lang="en-US" altLang="ja-JP" sz="4400" dirty="0">
                <a:latin typeface="+mj-lt"/>
                <a:ea typeface="+mj-ea"/>
                <a:cs typeface="+mj-cs"/>
              </a:rPr>
              <a:t>?</a:t>
            </a:r>
            <a:endParaRPr lang="ja-JP" altLang="en-US" sz="4400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246956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3" grpId="0" animBg="1"/>
      <p:bldP spid="13" grpId="0" animBg="1"/>
      <p:bldP spid="15" grpId="0" animBg="1"/>
      <p:bldP spid="16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Q2.</a:t>
            </a:r>
            <a:r>
              <a:rPr lang="en-NZ" altLang="ja-JP" dirty="0" smtClean="0"/>
              <a:t> </a:t>
            </a:r>
            <a:r>
              <a:rPr lang="en-NZ" altLang="ja-JP" dirty="0" err="1" smtClean="0"/>
              <a:t>Wh</a:t>
            </a:r>
            <a:r>
              <a:rPr lang="en-US" altLang="ja-JP" dirty="0" err="1" smtClean="0"/>
              <a:t>ich</a:t>
            </a:r>
            <a:r>
              <a:rPr lang="en-US" altLang="ja-JP" dirty="0" smtClean="0"/>
              <a:t> city</a:t>
            </a:r>
            <a:r>
              <a:rPr lang="en-NZ" altLang="ja-JP" dirty="0" smtClean="0"/>
              <a:t> is the capital</a:t>
            </a:r>
            <a:r>
              <a:rPr lang="ja-JP" altLang="en-US" dirty="0" smtClean="0"/>
              <a:t> </a:t>
            </a:r>
            <a:r>
              <a:rPr lang="en-US" altLang="ja-JP" dirty="0" smtClean="0"/>
              <a:t>of Japan</a:t>
            </a:r>
            <a:r>
              <a:rPr lang="en-NZ" altLang="ja-JP" dirty="0" smtClean="0"/>
              <a:t>?</a:t>
            </a:r>
            <a:endParaRPr lang="en-GB" altLang="ja-JP" dirty="0" smtClean="0"/>
          </a:p>
        </p:txBody>
      </p:sp>
      <p:sp>
        <p:nvSpPr>
          <p:cNvPr id="4" name="Vertical Tex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 altLang="ja-JP" dirty="0" smtClean="0"/>
          </a:p>
          <a:p>
            <a:pPr marL="514350" indent="-514350">
              <a:buFont typeface="+mj-lt"/>
              <a:buAutoNum type="arabicPeriod"/>
            </a:pPr>
            <a:r>
              <a:rPr lang="en-NZ" altLang="ja-JP" dirty="0" smtClean="0"/>
              <a:t>Kyoto is the capital.</a:t>
            </a:r>
          </a:p>
          <a:p>
            <a:pPr marL="514350" indent="-514350">
              <a:buFont typeface="+mj-lt"/>
              <a:buAutoNum type="arabicPeriod"/>
            </a:pPr>
            <a:endParaRPr lang="en-NZ" altLang="ja-JP" dirty="0" smtClean="0"/>
          </a:p>
          <a:p>
            <a:pPr marL="514350" indent="-514350">
              <a:buFont typeface="+mj-lt"/>
              <a:buAutoNum type="arabicPeriod"/>
            </a:pPr>
            <a:r>
              <a:rPr lang="en-US" altLang="ja-JP" dirty="0" err="1" smtClean="0"/>
              <a:t>Kag</a:t>
            </a:r>
            <a:r>
              <a:rPr lang="en-NZ" altLang="ja-JP" dirty="0" err="1" smtClean="0"/>
              <a:t>oshima</a:t>
            </a:r>
            <a:r>
              <a:rPr lang="en-NZ" altLang="ja-JP" dirty="0" smtClean="0"/>
              <a:t> is the capital.</a:t>
            </a:r>
          </a:p>
          <a:p>
            <a:pPr marL="514350" indent="-514350">
              <a:buFont typeface="+mj-lt"/>
              <a:buAutoNum type="arabicPeriod"/>
            </a:pPr>
            <a:endParaRPr lang="en-NZ" altLang="ja-JP" dirty="0" smtClean="0"/>
          </a:p>
          <a:p>
            <a:pPr marL="514350" indent="-514350">
              <a:buFont typeface="+mj-lt"/>
              <a:buAutoNum type="arabicPeriod"/>
            </a:pPr>
            <a:r>
              <a:rPr lang="en-NZ" altLang="ja-JP" dirty="0" smtClean="0"/>
              <a:t>Tokyo is the capital.</a:t>
            </a:r>
          </a:p>
          <a:p>
            <a:endParaRPr lang="en-NZ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596805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NZ" sz="5400" b="1" dirty="0" smtClean="0">
                <a:solidFill>
                  <a:srgbClr val="FF0000"/>
                </a:solidFill>
                <a:latin typeface="+mn-lt"/>
              </a:rPr>
              <a:t>3 - Tokyo is the capital.</a:t>
            </a:r>
          </a:p>
        </p:txBody>
      </p:sp>
      <p:pic>
        <p:nvPicPr>
          <p:cNvPr id="15363" name="Picture 5" descr="map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836613"/>
            <a:ext cx="5756275" cy="602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8" name="AutoShape 8"/>
          <p:cNvSpPr>
            <a:spLocks noChangeArrowheads="1"/>
          </p:cNvSpPr>
          <p:nvPr/>
        </p:nvSpPr>
        <p:spPr bwMode="auto">
          <a:xfrm>
            <a:off x="3492500" y="4724400"/>
            <a:ext cx="288925" cy="288925"/>
          </a:xfrm>
          <a:prstGeom prst="star5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endParaRPr lang="en-NZ" altLang="ja-JP"/>
          </a:p>
        </p:txBody>
      </p:sp>
      <p:sp>
        <p:nvSpPr>
          <p:cNvPr id="10251" name="AutoShape 11"/>
          <p:cNvSpPr>
            <a:spLocks noChangeArrowheads="1"/>
          </p:cNvSpPr>
          <p:nvPr/>
        </p:nvSpPr>
        <p:spPr bwMode="auto">
          <a:xfrm>
            <a:off x="3492500" y="4941888"/>
            <a:ext cx="288925" cy="288925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endParaRPr lang="en-NZ" altLang="ja-JP"/>
          </a:p>
        </p:txBody>
      </p:sp>
      <p:sp>
        <p:nvSpPr>
          <p:cNvPr id="10252" name="AutoShape 12"/>
          <p:cNvSpPr>
            <a:spLocks noChangeArrowheads="1"/>
          </p:cNvSpPr>
          <p:nvPr/>
        </p:nvSpPr>
        <p:spPr bwMode="auto">
          <a:xfrm>
            <a:off x="4643438" y="4437063"/>
            <a:ext cx="288925" cy="288925"/>
          </a:xfrm>
          <a:prstGeom prst="star5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endParaRPr lang="en-NZ" altLang="ja-JP"/>
          </a:p>
        </p:txBody>
      </p:sp>
      <p:sp>
        <p:nvSpPr>
          <p:cNvPr id="15367" name="Text Box 13"/>
          <p:cNvSpPr txBox="1">
            <a:spLocks noChangeArrowheads="1"/>
          </p:cNvSpPr>
          <p:nvPr/>
        </p:nvSpPr>
        <p:spPr bwMode="auto">
          <a:xfrm>
            <a:off x="6135688" y="3203575"/>
            <a:ext cx="2484437" cy="944563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NZ" altLang="ja-JP" sz="3200">
                <a:latin typeface="Arial" charset="0"/>
                <a:ea typeface="Arial Unicode MS" pitchFamily="34" charset="-128"/>
                <a:cs typeface="Arial Unicode MS" pitchFamily="34" charset="-128"/>
              </a:rPr>
              <a:t>Tokyo( </a:t>
            </a:r>
            <a:r>
              <a:rPr lang="ja-JP" altLang="en-NZ" sz="3200">
                <a:latin typeface="Arial" charset="0"/>
                <a:ea typeface="Arial Unicode MS" pitchFamily="34" charset="-128"/>
                <a:cs typeface="Arial Unicode MS" pitchFamily="34" charset="-128"/>
              </a:rPr>
              <a:t>東京</a:t>
            </a:r>
            <a:r>
              <a:rPr lang="en-NZ" altLang="ja-JP" sz="3200">
                <a:latin typeface="Arial" charset="0"/>
                <a:ea typeface="Arial Unicode MS" pitchFamily="34" charset="-128"/>
                <a:cs typeface="Arial Unicode MS" pitchFamily="34" charset="-128"/>
              </a:rPr>
              <a:t>)</a:t>
            </a:r>
          </a:p>
          <a:p>
            <a:pPr algn="ctr" eaLnBrk="1" hangingPunct="1"/>
            <a:r>
              <a:rPr lang="en-GB" altLang="ja-JP" sz="2400">
                <a:latin typeface="Arial" charset="0"/>
                <a:ea typeface="Arial Unicode MS" pitchFamily="34" charset="-128"/>
                <a:cs typeface="Arial Unicode MS" pitchFamily="34" charset="-128"/>
              </a:rPr>
              <a:t>Since</a:t>
            </a:r>
            <a:r>
              <a:rPr lang="ja-JP" altLang="en-GB" sz="2400">
                <a:latin typeface="Arial" charset="0"/>
                <a:ea typeface="Arial Unicode MS" pitchFamily="34" charset="-128"/>
                <a:cs typeface="Arial Unicode MS" pitchFamily="34" charset="-128"/>
              </a:rPr>
              <a:t>１８６９</a:t>
            </a:r>
          </a:p>
        </p:txBody>
      </p:sp>
      <p:sp>
        <p:nvSpPr>
          <p:cNvPr id="15368" name="Line 14"/>
          <p:cNvSpPr>
            <a:spLocks noChangeShapeType="1"/>
          </p:cNvSpPr>
          <p:nvPr/>
        </p:nvSpPr>
        <p:spPr bwMode="auto">
          <a:xfrm flipH="1">
            <a:off x="4932363" y="3789363"/>
            <a:ext cx="1223962" cy="719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369" name="Text Box 15"/>
          <p:cNvSpPr txBox="1">
            <a:spLocks noChangeArrowheads="1"/>
          </p:cNvSpPr>
          <p:nvPr/>
        </p:nvSpPr>
        <p:spPr bwMode="auto">
          <a:xfrm>
            <a:off x="1357313" y="1773238"/>
            <a:ext cx="2919412" cy="954087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r>
              <a:rPr lang="en-GB" altLang="ja-JP" sz="3200">
                <a:latin typeface="Arial" charset="0"/>
                <a:ea typeface="Arial Unicode MS" pitchFamily="34" charset="-128"/>
                <a:cs typeface="Arial Unicode MS" pitchFamily="34" charset="-128"/>
              </a:rPr>
              <a:t>Kyoto</a:t>
            </a:r>
            <a:r>
              <a:rPr lang="ja-JP" altLang="en-GB" sz="3200">
                <a:latin typeface="Arial" charset="0"/>
                <a:ea typeface="Arial Unicode MS" pitchFamily="34" charset="-128"/>
                <a:cs typeface="Arial Unicode MS" pitchFamily="34" charset="-128"/>
              </a:rPr>
              <a:t>（京都）</a:t>
            </a:r>
          </a:p>
          <a:p>
            <a:pPr algn="ctr" eaLnBrk="1" hangingPunct="1"/>
            <a:r>
              <a:rPr lang="ja-JP" altLang="en-GB" sz="2400">
                <a:latin typeface="Arial" charset="0"/>
                <a:ea typeface="Arial Unicode MS" pitchFamily="34" charset="-128"/>
                <a:cs typeface="Arial Unicode MS" pitchFamily="34" charset="-128"/>
              </a:rPr>
              <a:t>７９４～１８６８</a:t>
            </a:r>
          </a:p>
        </p:txBody>
      </p:sp>
      <p:sp>
        <p:nvSpPr>
          <p:cNvPr id="15370" name="Line 16"/>
          <p:cNvSpPr>
            <a:spLocks noChangeShapeType="1"/>
          </p:cNvSpPr>
          <p:nvPr/>
        </p:nvSpPr>
        <p:spPr bwMode="auto">
          <a:xfrm>
            <a:off x="3563938" y="2708275"/>
            <a:ext cx="71437" cy="20891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371" name="Text Box 17"/>
          <p:cNvSpPr txBox="1">
            <a:spLocks noChangeArrowheads="1"/>
          </p:cNvSpPr>
          <p:nvPr/>
        </p:nvSpPr>
        <p:spPr bwMode="auto">
          <a:xfrm>
            <a:off x="0" y="3000375"/>
            <a:ext cx="3429000" cy="1446213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defRPr>
            </a:lvl9pPr>
          </a:lstStyle>
          <a:p>
            <a:pPr eaLnBrk="1" hangingPunct="1"/>
            <a:r>
              <a:rPr lang="en-GB" altLang="ja-JP" sz="3200">
                <a:latin typeface="Arial" charset="0"/>
                <a:ea typeface="Arial Unicode MS" pitchFamily="34" charset="-128"/>
                <a:cs typeface="Arial Unicode MS" pitchFamily="34" charset="-128"/>
              </a:rPr>
              <a:t>Nara</a:t>
            </a:r>
            <a:r>
              <a:rPr lang="ja-JP" altLang="en-GB" sz="3200">
                <a:latin typeface="Arial" charset="0"/>
                <a:ea typeface="Arial Unicode MS" pitchFamily="34" charset="-128"/>
                <a:cs typeface="Arial Unicode MS" pitchFamily="34" charset="-128"/>
              </a:rPr>
              <a:t>（奈良）</a:t>
            </a:r>
            <a:r>
              <a:rPr lang="en-GB" altLang="ja-JP" sz="3200">
                <a:latin typeface="Arial" charset="0"/>
                <a:ea typeface="Arial Unicode MS" pitchFamily="34" charset="-128"/>
                <a:cs typeface="Arial Unicode MS" pitchFamily="34" charset="-128"/>
              </a:rPr>
              <a:t>and surrounding</a:t>
            </a:r>
            <a:r>
              <a:rPr lang="ja-JP" altLang="en-GB" sz="3200">
                <a:latin typeface="Arial" charset="0"/>
                <a:ea typeface="Arial Unicode MS" pitchFamily="34" charset="-128"/>
                <a:cs typeface="Arial Unicode MS" pitchFamily="34" charset="-128"/>
              </a:rPr>
              <a:t>ｓ</a:t>
            </a:r>
            <a:endParaRPr lang="ja-JP" altLang="en-GB" sz="2400"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algn="ctr" eaLnBrk="1" hangingPunct="1"/>
            <a:r>
              <a:rPr lang="ja-JP" altLang="en-GB" sz="2400">
                <a:latin typeface="Arial" charset="0"/>
                <a:ea typeface="Arial Unicode MS" pitchFamily="34" charset="-128"/>
                <a:cs typeface="Arial Unicode MS" pitchFamily="34" charset="-128"/>
              </a:rPr>
              <a:t>～７９３</a:t>
            </a:r>
            <a:endParaRPr lang="ja-JP" altLang="en-GB" sz="3200"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5372" name="Line 18"/>
          <p:cNvSpPr>
            <a:spLocks noChangeShapeType="1"/>
          </p:cNvSpPr>
          <p:nvPr/>
        </p:nvSpPr>
        <p:spPr bwMode="auto">
          <a:xfrm>
            <a:off x="1908175" y="4437063"/>
            <a:ext cx="1584325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40877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8" grpId="0" animBg="1"/>
      <p:bldP spid="10251" grpId="0" animBg="1"/>
      <p:bldP spid="10252" grpId="0" animBg="1"/>
      <p:bldP spid="15367" grpId="0" animBg="1"/>
      <p:bldP spid="15368" grpId="0" animBg="1"/>
      <p:bldP spid="15369" grpId="0" animBg="1"/>
      <p:bldP spid="15370" grpId="0" animBg="1"/>
      <p:bldP spid="15371" grpId="0" animBg="1"/>
      <p:bldP spid="15372" grpId="0" animBg="1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1555</TotalTime>
  <Words>632</Words>
  <Application>Microsoft Office PowerPoint</Application>
  <PresentationFormat>画面に合わせる (4:3)</PresentationFormat>
  <Paragraphs>193</Paragraphs>
  <Slides>32</Slides>
  <Notes>32</Notes>
  <HiddenSlides>0</HiddenSlides>
  <MMClips>10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32</vt:i4>
      </vt:variant>
    </vt:vector>
  </HeadingPairs>
  <TitlesOfParts>
    <vt:vector size="34" baseType="lpstr">
      <vt:lpstr>Office ​​テーマ</vt:lpstr>
      <vt:lpstr>Image</vt:lpstr>
      <vt:lpstr> Discover Tokyo (Travel to Japan!)</vt:lpstr>
      <vt:lpstr>koko, soko, asoko, doko</vt:lpstr>
      <vt:lpstr>PowerPoint プレゼンテーション</vt:lpstr>
      <vt:lpstr>Review colours</vt:lpstr>
      <vt:lpstr>PowerPoint プレゼンテーション</vt:lpstr>
      <vt:lpstr>Discover Tokyo  Quiz</vt:lpstr>
      <vt:lpstr>PowerPoint プレゼンテーション</vt:lpstr>
      <vt:lpstr>Q2. Which city is the capital of Japan?</vt:lpstr>
      <vt:lpstr>3 - Tokyo is the capital.</vt:lpstr>
      <vt:lpstr>Q3. In 2020, there will be a big sports event in Tokyo. Do you know what it is? </vt:lpstr>
      <vt:lpstr>Let’s colour the Olympic mark.</vt:lpstr>
      <vt:lpstr>Let’s write “Tokyo” in Kanji!!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What does “東” mean?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Let’s write “Tokyo” in Kanji!</vt:lpstr>
      <vt:lpstr>PowerPoint プレゼンテーション</vt:lpstr>
      <vt:lpstr>PowerPoint プレゼンテーション</vt:lpstr>
      <vt:lpstr>PowerPoint プレゼンテーション</vt:lpstr>
      <vt:lpstr>Are these landmarks in Tokyo?  Say “hai” if it’s correct or “iie” if not </vt:lpstr>
      <vt:lpstr>PowerPoint プレゼンテーション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Japanese cities (Travel to Japan!)</dc:title>
  <dc:creator>Seiji Fukushima</dc:creator>
  <cp:lastModifiedBy>Kanako Ukai</cp:lastModifiedBy>
  <cp:revision>56</cp:revision>
  <cp:lastPrinted>2014-09-17T17:54:48Z</cp:lastPrinted>
  <dcterms:created xsi:type="dcterms:W3CDTF">2014-09-08T16:14:52Z</dcterms:created>
  <dcterms:modified xsi:type="dcterms:W3CDTF">2016-07-28T14:08:15Z</dcterms:modified>
</cp:coreProperties>
</file>